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4" r:id="rId8"/>
    <p:sldId id="263" r:id="rId9"/>
    <p:sldId id="266" r:id="rId10"/>
    <p:sldId id="268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>
        <p:scale>
          <a:sx n="90" d="100"/>
          <a:sy n="90" d="100"/>
        </p:scale>
        <p:origin x="264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2/22/21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2/22/21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2/22/21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2/22/21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‹N›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2/22/21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‹N›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sv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241DE6-AAA3-46E1-B58B-60D3CF6FD7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it-IT" dirty="0"/>
            </a:br>
            <a:r>
              <a:rPr lang="it-IT" dirty="0" err="1"/>
              <a:t>M&amp;th</a:t>
            </a:r>
            <a:br>
              <a:rPr lang="it-IT" dirty="0"/>
            </a:br>
            <a:br>
              <a:rPr lang="it-IT" dirty="0"/>
            </a:br>
            <a:endParaRPr lang="it-IT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11F91306-3C3A-4D90-A0A8-4782DBA9506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/>
              <a:t>Moroni &amp; tosi </a:t>
            </a:r>
            <a:r>
              <a:rPr lang="it-IT" sz="1200" dirty="0"/>
              <a:t>smart</a:t>
            </a:r>
            <a:r>
              <a:rPr lang="it-IT" dirty="0"/>
              <a:t> home</a:t>
            </a:r>
          </a:p>
          <a:p>
            <a:r>
              <a:rPr lang="it-IT" dirty="0" err="1"/>
              <a:t>a.A</a:t>
            </a:r>
            <a:r>
              <a:rPr lang="it-IT" dirty="0"/>
              <a:t> 2020/2021 </a:t>
            </a:r>
          </a:p>
          <a:p>
            <a:endParaRPr lang="it-IT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A41219B-8B5F-4450-AC98-C42566921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218556" y="3295211"/>
            <a:ext cx="2038350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825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04B689-D257-5B41-9D03-286302BD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07" y="643464"/>
            <a:ext cx="4193676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spc="800" dirty="0"/>
              <a:t>COAP </a:t>
            </a:r>
            <a:r>
              <a:rPr lang="en-US" sz="5000" spc="800" dirty="0" err="1"/>
              <a:t>obs</a:t>
            </a:r>
            <a:r>
              <a:rPr lang="en-US" sz="5000" spc="800" dirty="0"/>
              <a:t> client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4A00E1E-2D20-CA45-BD25-04FBD888DA60}"/>
              </a:ext>
            </a:extLst>
          </p:cNvPr>
          <p:cNvSpPr/>
          <p:nvPr/>
        </p:nvSpPr>
        <p:spPr>
          <a:xfrm>
            <a:off x="1251679" y="2286001"/>
            <a:ext cx="3384330" cy="394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1DB71453-BF42-ED4C-B314-B986D1854B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921"/>
          <a:stretch/>
        </p:blipFill>
        <p:spPr>
          <a:xfrm>
            <a:off x="4919207" y="814278"/>
            <a:ext cx="7049029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7485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04B689-D257-5B41-9D03-286302BD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732" y="997839"/>
            <a:ext cx="4193676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spc="800" dirty="0"/>
              <a:t>COAP request client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4A00E1E-2D20-CA45-BD25-04FBD888DA60}"/>
              </a:ext>
            </a:extLst>
          </p:cNvPr>
          <p:cNvSpPr/>
          <p:nvPr/>
        </p:nvSpPr>
        <p:spPr>
          <a:xfrm>
            <a:off x="1251679" y="2286001"/>
            <a:ext cx="3384330" cy="394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D184825-73D1-514A-B3D8-A8DF69DCE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037" y="858048"/>
            <a:ext cx="6983780" cy="5141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648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77613A-B488-1F45-A9B8-2B32E1AEDB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9" y="645107"/>
            <a:ext cx="3384329" cy="655056"/>
          </a:xfrm>
        </p:spPr>
        <p:txBody>
          <a:bodyPr anchor="t">
            <a:normAutofit/>
          </a:bodyPr>
          <a:lstStyle/>
          <a:p>
            <a:r>
              <a:rPr lang="it-IT" sz="4000" dirty="0" err="1"/>
              <a:t>MeTh</a:t>
            </a:r>
            <a:endParaRPr lang="it-IT" sz="4000" dirty="0"/>
          </a:p>
        </p:txBody>
      </p:sp>
      <p:sp>
        <p:nvSpPr>
          <p:cNvPr id="5" name="Segnaposto contenuto 4">
            <a:extLst>
              <a:ext uri="{FF2B5EF4-FFF2-40B4-BE49-F238E27FC236}">
                <a16:creationId xmlns:a16="http://schemas.microsoft.com/office/drawing/2014/main" id="{9A25AEB9-7D75-9441-9D4C-072ABF0E33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9" y="1458578"/>
            <a:ext cx="3384330" cy="39408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/>
              <a:t>Moroni &amp; Tosi </a:t>
            </a:r>
            <a:r>
              <a:rPr lang="it-IT" dirty="0" err="1"/>
              <a:t>smart</a:t>
            </a:r>
            <a:r>
              <a:rPr lang="it-IT" dirty="0"/>
              <a:t> Home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D762AB77-4F29-254E-AA63-B34FF1F818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711" r="-1" b="35673"/>
          <a:stretch/>
        </p:blipFill>
        <p:spPr>
          <a:xfrm>
            <a:off x="5408059" y="645107"/>
            <a:ext cx="5995465" cy="5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692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magine 23">
            <a:extLst>
              <a:ext uri="{FF2B5EF4-FFF2-40B4-BE49-F238E27FC236}">
                <a16:creationId xmlns:a16="http://schemas.microsoft.com/office/drawing/2014/main" id="{729CD8EE-1AEC-45DA-B637-0EAAB5974F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728" r="33656" b="-3"/>
          <a:stretch/>
        </p:blipFill>
        <p:spPr>
          <a:xfrm>
            <a:off x="7373816" y="2145636"/>
            <a:ext cx="4261588" cy="3954707"/>
          </a:xfrm>
          <a:prstGeom prst="rect">
            <a:avLst/>
          </a:prstGeom>
        </p:spPr>
      </p:pic>
      <p:sp>
        <p:nvSpPr>
          <p:cNvPr id="29" name="Freeform 8">
            <a:extLst>
              <a:ext uri="{FF2B5EF4-FFF2-40B4-BE49-F238E27FC236}">
                <a16:creationId xmlns:a16="http://schemas.microsoft.com/office/drawing/2014/main" id="{438E2B1E-5364-451C-8B5F-2D1BFF5A6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-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0 h 6858000"/>
              <a:gd name="connsiteX5" fmla="*/ 9528486 w 12192000"/>
              <a:gd name="connsiteY5" fmla="*/ 2197353 h 6858000"/>
              <a:gd name="connsiteX6" fmla="*/ 9491031 w 12192000"/>
              <a:gd name="connsiteY6" fmla="*/ 2200864 h 6858000"/>
              <a:gd name="connsiteX7" fmla="*/ 9454747 w 12192000"/>
              <a:gd name="connsiteY7" fmla="*/ 2210228 h 6858000"/>
              <a:gd name="connsiteX8" fmla="*/ 9419633 w 12192000"/>
              <a:gd name="connsiteY8" fmla="*/ 2224273 h 6858000"/>
              <a:gd name="connsiteX9" fmla="*/ 9383349 w 12192000"/>
              <a:gd name="connsiteY9" fmla="*/ 2241830 h 6858000"/>
              <a:gd name="connsiteX10" fmla="*/ 9349405 w 12192000"/>
              <a:gd name="connsiteY10" fmla="*/ 2261728 h 6858000"/>
              <a:gd name="connsiteX11" fmla="*/ 9314292 w 12192000"/>
              <a:gd name="connsiteY11" fmla="*/ 2282796 h 6858000"/>
              <a:gd name="connsiteX12" fmla="*/ 9279178 w 12192000"/>
              <a:gd name="connsiteY12" fmla="*/ 2301524 h 6858000"/>
              <a:gd name="connsiteX13" fmla="*/ 9244064 w 12192000"/>
              <a:gd name="connsiteY13" fmla="*/ 2320251 h 6858000"/>
              <a:gd name="connsiteX14" fmla="*/ 9208950 w 12192000"/>
              <a:gd name="connsiteY14" fmla="*/ 2334296 h 6858000"/>
              <a:gd name="connsiteX15" fmla="*/ 9172666 w 12192000"/>
              <a:gd name="connsiteY15" fmla="*/ 2343660 h 6858000"/>
              <a:gd name="connsiteX16" fmla="*/ 9136382 w 12192000"/>
              <a:gd name="connsiteY16" fmla="*/ 2348342 h 6858000"/>
              <a:gd name="connsiteX17" fmla="*/ 9097757 w 12192000"/>
              <a:gd name="connsiteY17" fmla="*/ 2348342 h 6858000"/>
              <a:gd name="connsiteX18" fmla="*/ 9057961 w 12192000"/>
              <a:gd name="connsiteY18" fmla="*/ 2346001 h 6858000"/>
              <a:gd name="connsiteX19" fmla="*/ 9018166 w 12192000"/>
              <a:gd name="connsiteY19" fmla="*/ 2341319 h 6858000"/>
              <a:gd name="connsiteX20" fmla="*/ 8978370 w 12192000"/>
              <a:gd name="connsiteY20" fmla="*/ 2335467 h 6858000"/>
              <a:gd name="connsiteX21" fmla="*/ 8938575 w 12192000"/>
              <a:gd name="connsiteY21" fmla="*/ 2330785 h 6858000"/>
              <a:gd name="connsiteX22" fmla="*/ 8898779 w 12192000"/>
              <a:gd name="connsiteY22" fmla="*/ 2327274 h 6858000"/>
              <a:gd name="connsiteX23" fmla="*/ 8861324 w 12192000"/>
              <a:gd name="connsiteY23" fmla="*/ 2328444 h 6858000"/>
              <a:gd name="connsiteX24" fmla="*/ 8825040 w 12192000"/>
              <a:gd name="connsiteY24" fmla="*/ 2333126 h 6858000"/>
              <a:gd name="connsiteX25" fmla="*/ 8789926 w 12192000"/>
              <a:gd name="connsiteY25" fmla="*/ 2343660 h 6858000"/>
              <a:gd name="connsiteX26" fmla="*/ 8760665 w 12192000"/>
              <a:gd name="connsiteY26" fmla="*/ 2358876 h 6858000"/>
              <a:gd name="connsiteX27" fmla="*/ 8732574 w 12192000"/>
              <a:gd name="connsiteY27" fmla="*/ 2378774 h 6858000"/>
              <a:gd name="connsiteX28" fmla="*/ 8707994 w 12192000"/>
              <a:gd name="connsiteY28" fmla="*/ 2402183 h 6858000"/>
              <a:gd name="connsiteX29" fmla="*/ 8683415 w 12192000"/>
              <a:gd name="connsiteY29" fmla="*/ 2429103 h 6858000"/>
              <a:gd name="connsiteX30" fmla="*/ 8661176 w 12192000"/>
              <a:gd name="connsiteY30" fmla="*/ 2457194 h 6858000"/>
              <a:gd name="connsiteX31" fmla="*/ 8638937 w 12192000"/>
              <a:gd name="connsiteY31" fmla="*/ 2486456 h 6858000"/>
              <a:gd name="connsiteX32" fmla="*/ 8616699 w 12192000"/>
              <a:gd name="connsiteY32" fmla="*/ 2515717 h 6858000"/>
              <a:gd name="connsiteX33" fmla="*/ 8594460 w 12192000"/>
              <a:gd name="connsiteY33" fmla="*/ 2543808 h 6858000"/>
              <a:gd name="connsiteX34" fmla="*/ 8571051 w 12192000"/>
              <a:gd name="connsiteY34" fmla="*/ 2570729 h 6858000"/>
              <a:gd name="connsiteX35" fmla="*/ 8544130 w 12192000"/>
              <a:gd name="connsiteY35" fmla="*/ 2594138 h 6858000"/>
              <a:gd name="connsiteX36" fmla="*/ 8518380 w 12192000"/>
              <a:gd name="connsiteY36" fmla="*/ 2615206 h 6858000"/>
              <a:gd name="connsiteX37" fmla="*/ 8489119 w 12192000"/>
              <a:gd name="connsiteY37" fmla="*/ 2631593 h 6858000"/>
              <a:gd name="connsiteX38" fmla="*/ 8457516 w 12192000"/>
              <a:gd name="connsiteY38" fmla="*/ 2645638 h 6858000"/>
              <a:gd name="connsiteX39" fmla="*/ 8423573 w 12192000"/>
              <a:gd name="connsiteY39" fmla="*/ 2657343 h 6858000"/>
              <a:gd name="connsiteX40" fmla="*/ 8388459 w 12192000"/>
              <a:gd name="connsiteY40" fmla="*/ 2667877 h 6858000"/>
              <a:gd name="connsiteX41" fmla="*/ 8353346 w 12192000"/>
              <a:gd name="connsiteY41" fmla="*/ 2677241 h 6858000"/>
              <a:gd name="connsiteX42" fmla="*/ 8317062 w 12192000"/>
              <a:gd name="connsiteY42" fmla="*/ 2686604 h 6858000"/>
              <a:gd name="connsiteX43" fmla="*/ 8283118 w 12192000"/>
              <a:gd name="connsiteY43" fmla="*/ 2697138 h 6858000"/>
              <a:gd name="connsiteX44" fmla="*/ 8249175 w 12192000"/>
              <a:gd name="connsiteY44" fmla="*/ 2708843 h 6858000"/>
              <a:gd name="connsiteX45" fmla="*/ 8217573 w 12192000"/>
              <a:gd name="connsiteY45" fmla="*/ 2722888 h 6858000"/>
              <a:gd name="connsiteX46" fmla="*/ 8189482 w 12192000"/>
              <a:gd name="connsiteY46" fmla="*/ 2740445 h 6858000"/>
              <a:gd name="connsiteX47" fmla="*/ 8163732 w 12192000"/>
              <a:gd name="connsiteY47" fmla="*/ 2761514 h 6858000"/>
              <a:gd name="connsiteX48" fmla="*/ 8142663 w 12192000"/>
              <a:gd name="connsiteY48" fmla="*/ 2787264 h 6858000"/>
              <a:gd name="connsiteX49" fmla="*/ 8125106 w 12192000"/>
              <a:gd name="connsiteY49" fmla="*/ 2815355 h 6858000"/>
              <a:gd name="connsiteX50" fmla="*/ 8111061 w 12192000"/>
              <a:gd name="connsiteY50" fmla="*/ 2846957 h 6858000"/>
              <a:gd name="connsiteX51" fmla="*/ 8099356 w 12192000"/>
              <a:gd name="connsiteY51" fmla="*/ 2880900 h 6858000"/>
              <a:gd name="connsiteX52" fmla="*/ 8088822 w 12192000"/>
              <a:gd name="connsiteY52" fmla="*/ 2914844 h 6858000"/>
              <a:gd name="connsiteX53" fmla="*/ 8079459 w 12192000"/>
              <a:gd name="connsiteY53" fmla="*/ 2951128 h 6858000"/>
              <a:gd name="connsiteX54" fmla="*/ 8070095 w 12192000"/>
              <a:gd name="connsiteY54" fmla="*/ 2986242 h 6858000"/>
              <a:gd name="connsiteX55" fmla="*/ 8059561 w 12192000"/>
              <a:gd name="connsiteY55" fmla="*/ 3021355 h 6858000"/>
              <a:gd name="connsiteX56" fmla="*/ 8047856 w 12192000"/>
              <a:gd name="connsiteY56" fmla="*/ 3055299 h 6858000"/>
              <a:gd name="connsiteX57" fmla="*/ 8033811 w 12192000"/>
              <a:gd name="connsiteY57" fmla="*/ 3086901 h 6858000"/>
              <a:gd name="connsiteX58" fmla="*/ 8017424 w 12192000"/>
              <a:gd name="connsiteY58" fmla="*/ 3116162 h 6858000"/>
              <a:gd name="connsiteX59" fmla="*/ 7996356 w 12192000"/>
              <a:gd name="connsiteY59" fmla="*/ 3141913 h 6858000"/>
              <a:gd name="connsiteX60" fmla="*/ 7972947 w 12192000"/>
              <a:gd name="connsiteY60" fmla="*/ 3168833 h 6858000"/>
              <a:gd name="connsiteX61" fmla="*/ 7946026 w 12192000"/>
              <a:gd name="connsiteY61" fmla="*/ 3192242 h 6858000"/>
              <a:gd name="connsiteX62" fmla="*/ 7916765 w 12192000"/>
              <a:gd name="connsiteY62" fmla="*/ 3214481 h 6858000"/>
              <a:gd name="connsiteX63" fmla="*/ 7887503 w 12192000"/>
              <a:gd name="connsiteY63" fmla="*/ 3236720 h 6858000"/>
              <a:gd name="connsiteX64" fmla="*/ 7858242 w 12192000"/>
              <a:gd name="connsiteY64" fmla="*/ 3258958 h 6858000"/>
              <a:gd name="connsiteX65" fmla="*/ 7830151 w 12192000"/>
              <a:gd name="connsiteY65" fmla="*/ 3281197 h 6858000"/>
              <a:gd name="connsiteX66" fmla="*/ 7803230 w 12192000"/>
              <a:gd name="connsiteY66" fmla="*/ 3305777 h 6858000"/>
              <a:gd name="connsiteX67" fmla="*/ 7779821 w 12192000"/>
              <a:gd name="connsiteY67" fmla="*/ 3330356 h 6858000"/>
              <a:gd name="connsiteX68" fmla="*/ 7759923 w 12192000"/>
              <a:gd name="connsiteY68" fmla="*/ 3358447 h 6858000"/>
              <a:gd name="connsiteX69" fmla="*/ 7744708 w 12192000"/>
              <a:gd name="connsiteY69" fmla="*/ 3387709 h 6858000"/>
              <a:gd name="connsiteX70" fmla="*/ 7734173 w 12192000"/>
              <a:gd name="connsiteY70" fmla="*/ 3422822 h 6858000"/>
              <a:gd name="connsiteX71" fmla="*/ 7729492 w 12192000"/>
              <a:gd name="connsiteY71" fmla="*/ 3459107 h 6858000"/>
              <a:gd name="connsiteX72" fmla="*/ 7728321 w 12192000"/>
              <a:gd name="connsiteY72" fmla="*/ 3496561 h 6858000"/>
              <a:gd name="connsiteX73" fmla="*/ 7731832 w 12192000"/>
              <a:gd name="connsiteY73" fmla="*/ 3536357 h 6858000"/>
              <a:gd name="connsiteX74" fmla="*/ 7736514 w 12192000"/>
              <a:gd name="connsiteY74" fmla="*/ 3576152 h 6858000"/>
              <a:gd name="connsiteX75" fmla="*/ 7742367 w 12192000"/>
              <a:gd name="connsiteY75" fmla="*/ 3615948 h 6858000"/>
              <a:gd name="connsiteX76" fmla="*/ 7747048 w 12192000"/>
              <a:gd name="connsiteY76" fmla="*/ 3655744 h 6858000"/>
              <a:gd name="connsiteX77" fmla="*/ 7749389 w 12192000"/>
              <a:gd name="connsiteY77" fmla="*/ 3695539 h 6858000"/>
              <a:gd name="connsiteX78" fmla="*/ 7749389 w 12192000"/>
              <a:gd name="connsiteY78" fmla="*/ 3734164 h 6858000"/>
              <a:gd name="connsiteX79" fmla="*/ 7744708 w 12192000"/>
              <a:gd name="connsiteY79" fmla="*/ 3770449 h 6858000"/>
              <a:gd name="connsiteX80" fmla="*/ 7735344 w 12192000"/>
              <a:gd name="connsiteY80" fmla="*/ 3806733 h 6858000"/>
              <a:gd name="connsiteX81" fmla="*/ 7721298 w 12192000"/>
              <a:gd name="connsiteY81" fmla="*/ 3840676 h 6858000"/>
              <a:gd name="connsiteX82" fmla="*/ 7703741 w 12192000"/>
              <a:gd name="connsiteY82" fmla="*/ 3875790 h 6858000"/>
              <a:gd name="connsiteX83" fmla="*/ 7683844 w 12192000"/>
              <a:gd name="connsiteY83" fmla="*/ 3910903 h 6858000"/>
              <a:gd name="connsiteX84" fmla="*/ 7662775 w 12192000"/>
              <a:gd name="connsiteY84" fmla="*/ 3946017 h 6858000"/>
              <a:gd name="connsiteX85" fmla="*/ 7642878 w 12192000"/>
              <a:gd name="connsiteY85" fmla="*/ 3979961 h 6858000"/>
              <a:gd name="connsiteX86" fmla="*/ 7625321 w 12192000"/>
              <a:gd name="connsiteY86" fmla="*/ 4016245 h 6858000"/>
              <a:gd name="connsiteX87" fmla="*/ 7611275 w 12192000"/>
              <a:gd name="connsiteY87" fmla="*/ 4051358 h 6858000"/>
              <a:gd name="connsiteX88" fmla="*/ 7601912 w 12192000"/>
              <a:gd name="connsiteY88" fmla="*/ 4087643 h 6858000"/>
              <a:gd name="connsiteX89" fmla="*/ 7598400 w 12192000"/>
              <a:gd name="connsiteY89" fmla="*/ 4125097 h 6858000"/>
              <a:gd name="connsiteX90" fmla="*/ 7601912 w 12192000"/>
              <a:gd name="connsiteY90" fmla="*/ 4162552 h 6858000"/>
              <a:gd name="connsiteX91" fmla="*/ 7611275 w 12192000"/>
              <a:gd name="connsiteY91" fmla="*/ 4198836 h 6858000"/>
              <a:gd name="connsiteX92" fmla="*/ 7625321 w 12192000"/>
              <a:gd name="connsiteY92" fmla="*/ 4233950 h 6858000"/>
              <a:gd name="connsiteX93" fmla="*/ 7642878 w 12192000"/>
              <a:gd name="connsiteY93" fmla="*/ 4270234 h 6858000"/>
              <a:gd name="connsiteX94" fmla="*/ 7662775 w 12192000"/>
              <a:gd name="connsiteY94" fmla="*/ 4304177 h 6858000"/>
              <a:gd name="connsiteX95" fmla="*/ 7683844 w 12192000"/>
              <a:gd name="connsiteY95" fmla="*/ 4339291 h 6858000"/>
              <a:gd name="connsiteX96" fmla="*/ 7703741 w 12192000"/>
              <a:gd name="connsiteY96" fmla="*/ 4374405 h 6858000"/>
              <a:gd name="connsiteX97" fmla="*/ 7721298 w 12192000"/>
              <a:gd name="connsiteY97" fmla="*/ 4409519 h 6858000"/>
              <a:gd name="connsiteX98" fmla="*/ 7735344 w 12192000"/>
              <a:gd name="connsiteY98" fmla="*/ 4443462 h 6858000"/>
              <a:gd name="connsiteX99" fmla="*/ 7744708 w 12192000"/>
              <a:gd name="connsiteY99" fmla="*/ 4479746 h 6858000"/>
              <a:gd name="connsiteX100" fmla="*/ 7749389 w 12192000"/>
              <a:gd name="connsiteY100" fmla="*/ 4516030 h 6858000"/>
              <a:gd name="connsiteX101" fmla="*/ 7749389 w 12192000"/>
              <a:gd name="connsiteY101" fmla="*/ 4554655 h 6858000"/>
              <a:gd name="connsiteX102" fmla="*/ 7747048 w 12192000"/>
              <a:gd name="connsiteY102" fmla="*/ 4594451 h 6858000"/>
              <a:gd name="connsiteX103" fmla="*/ 7742367 w 12192000"/>
              <a:gd name="connsiteY103" fmla="*/ 4634247 h 6858000"/>
              <a:gd name="connsiteX104" fmla="*/ 7736514 w 12192000"/>
              <a:gd name="connsiteY104" fmla="*/ 4674042 h 6858000"/>
              <a:gd name="connsiteX105" fmla="*/ 7731832 w 12192000"/>
              <a:gd name="connsiteY105" fmla="*/ 4713838 h 6858000"/>
              <a:gd name="connsiteX106" fmla="*/ 7728321 w 12192000"/>
              <a:gd name="connsiteY106" fmla="*/ 4753633 h 6858000"/>
              <a:gd name="connsiteX107" fmla="*/ 7729492 w 12192000"/>
              <a:gd name="connsiteY107" fmla="*/ 4791088 h 6858000"/>
              <a:gd name="connsiteX108" fmla="*/ 7734173 w 12192000"/>
              <a:gd name="connsiteY108" fmla="*/ 4827372 h 6858000"/>
              <a:gd name="connsiteX109" fmla="*/ 7744708 w 12192000"/>
              <a:gd name="connsiteY109" fmla="*/ 4862486 h 6858000"/>
              <a:gd name="connsiteX110" fmla="*/ 7759923 w 12192000"/>
              <a:gd name="connsiteY110" fmla="*/ 4891747 h 6858000"/>
              <a:gd name="connsiteX111" fmla="*/ 7779821 w 12192000"/>
              <a:gd name="connsiteY111" fmla="*/ 4919838 h 6858000"/>
              <a:gd name="connsiteX112" fmla="*/ 7803230 w 12192000"/>
              <a:gd name="connsiteY112" fmla="*/ 4944418 h 6858000"/>
              <a:gd name="connsiteX113" fmla="*/ 7830151 w 12192000"/>
              <a:gd name="connsiteY113" fmla="*/ 4968998 h 6858000"/>
              <a:gd name="connsiteX114" fmla="*/ 7858242 w 12192000"/>
              <a:gd name="connsiteY114" fmla="*/ 4991236 h 6858000"/>
              <a:gd name="connsiteX115" fmla="*/ 7887503 w 12192000"/>
              <a:gd name="connsiteY115" fmla="*/ 5013475 h 6858000"/>
              <a:gd name="connsiteX116" fmla="*/ 7916765 w 12192000"/>
              <a:gd name="connsiteY116" fmla="*/ 5035714 h 6858000"/>
              <a:gd name="connsiteX117" fmla="*/ 7946026 w 12192000"/>
              <a:gd name="connsiteY117" fmla="*/ 5057952 h 6858000"/>
              <a:gd name="connsiteX118" fmla="*/ 7972947 w 12192000"/>
              <a:gd name="connsiteY118" fmla="*/ 5081362 h 6858000"/>
              <a:gd name="connsiteX119" fmla="*/ 7996356 w 12192000"/>
              <a:gd name="connsiteY119" fmla="*/ 5108282 h 6858000"/>
              <a:gd name="connsiteX120" fmla="*/ 8017424 w 12192000"/>
              <a:gd name="connsiteY120" fmla="*/ 5134032 h 6858000"/>
              <a:gd name="connsiteX121" fmla="*/ 8033811 w 12192000"/>
              <a:gd name="connsiteY121" fmla="*/ 5163294 h 6858000"/>
              <a:gd name="connsiteX122" fmla="*/ 8047856 w 12192000"/>
              <a:gd name="connsiteY122" fmla="*/ 5194896 h 6858000"/>
              <a:gd name="connsiteX123" fmla="*/ 8059561 w 12192000"/>
              <a:gd name="connsiteY123" fmla="*/ 5228839 h 6858000"/>
              <a:gd name="connsiteX124" fmla="*/ 8070095 w 12192000"/>
              <a:gd name="connsiteY124" fmla="*/ 5263953 h 6858000"/>
              <a:gd name="connsiteX125" fmla="*/ 8079459 w 12192000"/>
              <a:gd name="connsiteY125" fmla="*/ 5299067 h 6858000"/>
              <a:gd name="connsiteX126" fmla="*/ 8088822 w 12192000"/>
              <a:gd name="connsiteY126" fmla="*/ 5335351 h 6858000"/>
              <a:gd name="connsiteX127" fmla="*/ 8099356 w 12192000"/>
              <a:gd name="connsiteY127" fmla="*/ 5369294 h 6858000"/>
              <a:gd name="connsiteX128" fmla="*/ 8111061 w 12192000"/>
              <a:gd name="connsiteY128" fmla="*/ 5403238 h 6858000"/>
              <a:gd name="connsiteX129" fmla="*/ 8125106 w 12192000"/>
              <a:gd name="connsiteY129" fmla="*/ 5434840 h 6858000"/>
              <a:gd name="connsiteX130" fmla="*/ 8142663 w 12192000"/>
              <a:gd name="connsiteY130" fmla="*/ 5462931 h 6858000"/>
              <a:gd name="connsiteX131" fmla="*/ 8163732 w 12192000"/>
              <a:gd name="connsiteY131" fmla="*/ 5488681 h 6858000"/>
              <a:gd name="connsiteX132" fmla="*/ 8189482 w 12192000"/>
              <a:gd name="connsiteY132" fmla="*/ 5509749 h 6858000"/>
              <a:gd name="connsiteX133" fmla="*/ 8217573 w 12192000"/>
              <a:gd name="connsiteY133" fmla="*/ 5527306 h 6858000"/>
              <a:gd name="connsiteX134" fmla="*/ 8249175 w 12192000"/>
              <a:gd name="connsiteY134" fmla="*/ 5541352 h 6858000"/>
              <a:gd name="connsiteX135" fmla="*/ 8283118 w 12192000"/>
              <a:gd name="connsiteY135" fmla="*/ 5553056 h 6858000"/>
              <a:gd name="connsiteX136" fmla="*/ 8317062 w 12192000"/>
              <a:gd name="connsiteY136" fmla="*/ 5563590 h 6858000"/>
              <a:gd name="connsiteX137" fmla="*/ 8353346 w 12192000"/>
              <a:gd name="connsiteY137" fmla="*/ 5572954 h 6858000"/>
              <a:gd name="connsiteX138" fmla="*/ 8388459 w 12192000"/>
              <a:gd name="connsiteY138" fmla="*/ 5582318 h 6858000"/>
              <a:gd name="connsiteX139" fmla="*/ 8423573 w 12192000"/>
              <a:gd name="connsiteY139" fmla="*/ 5592852 h 6858000"/>
              <a:gd name="connsiteX140" fmla="*/ 8457516 w 12192000"/>
              <a:gd name="connsiteY140" fmla="*/ 5604556 h 6858000"/>
              <a:gd name="connsiteX141" fmla="*/ 8489119 w 12192000"/>
              <a:gd name="connsiteY141" fmla="*/ 5618602 h 6858000"/>
              <a:gd name="connsiteX142" fmla="*/ 8518380 w 12192000"/>
              <a:gd name="connsiteY142" fmla="*/ 5634988 h 6858000"/>
              <a:gd name="connsiteX143" fmla="*/ 8544130 w 12192000"/>
              <a:gd name="connsiteY143" fmla="*/ 5656057 h 6858000"/>
              <a:gd name="connsiteX144" fmla="*/ 8571051 w 12192000"/>
              <a:gd name="connsiteY144" fmla="*/ 5679466 h 6858000"/>
              <a:gd name="connsiteX145" fmla="*/ 8594460 w 12192000"/>
              <a:gd name="connsiteY145" fmla="*/ 5706386 h 6858000"/>
              <a:gd name="connsiteX146" fmla="*/ 8616699 w 12192000"/>
              <a:gd name="connsiteY146" fmla="*/ 5734477 h 6858000"/>
              <a:gd name="connsiteX147" fmla="*/ 8638937 w 12192000"/>
              <a:gd name="connsiteY147" fmla="*/ 5763739 h 6858000"/>
              <a:gd name="connsiteX148" fmla="*/ 8661176 w 12192000"/>
              <a:gd name="connsiteY148" fmla="*/ 5793000 h 6858000"/>
              <a:gd name="connsiteX149" fmla="*/ 8683415 w 12192000"/>
              <a:gd name="connsiteY149" fmla="*/ 5821091 h 6858000"/>
              <a:gd name="connsiteX150" fmla="*/ 8707994 w 12192000"/>
              <a:gd name="connsiteY150" fmla="*/ 5848012 h 6858000"/>
              <a:gd name="connsiteX151" fmla="*/ 8732574 w 12192000"/>
              <a:gd name="connsiteY151" fmla="*/ 5871421 h 6858000"/>
              <a:gd name="connsiteX152" fmla="*/ 8760665 w 12192000"/>
              <a:gd name="connsiteY152" fmla="*/ 5891319 h 6858000"/>
              <a:gd name="connsiteX153" fmla="*/ 8789926 w 12192000"/>
              <a:gd name="connsiteY153" fmla="*/ 5906535 h 6858000"/>
              <a:gd name="connsiteX154" fmla="*/ 8825040 w 12192000"/>
              <a:gd name="connsiteY154" fmla="*/ 5917069 h 6858000"/>
              <a:gd name="connsiteX155" fmla="*/ 8861324 w 12192000"/>
              <a:gd name="connsiteY155" fmla="*/ 5921751 h 6858000"/>
              <a:gd name="connsiteX156" fmla="*/ 8898779 w 12192000"/>
              <a:gd name="connsiteY156" fmla="*/ 5922921 h 6858000"/>
              <a:gd name="connsiteX157" fmla="*/ 8938575 w 12192000"/>
              <a:gd name="connsiteY157" fmla="*/ 5919410 h 6858000"/>
              <a:gd name="connsiteX158" fmla="*/ 8978370 w 12192000"/>
              <a:gd name="connsiteY158" fmla="*/ 5914728 h 6858000"/>
              <a:gd name="connsiteX159" fmla="*/ 9018166 w 12192000"/>
              <a:gd name="connsiteY159" fmla="*/ 5908876 h 6858000"/>
              <a:gd name="connsiteX160" fmla="*/ 9057961 w 12192000"/>
              <a:gd name="connsiteY160" fmla="*/ 5904194 h 6858000"/>
              <a:gd name="connsiteX161" fmla="*/ 9097757 w 12192000"/>
              <a:gd name="connsiteY161" fmla="*/ 5901853 h 6858000"/>
              <a:gd name="connsiteX162" fmla="*/ 9136382 w 12192000"/>
              <a:gd name="connsiteY162" fmla="*/ 5901853 h 6858000"/>
              <a:gd name="connsiteX163" fmla="*/ 9172666 w 12192000"/>
              <a:gd name="connsiteY163" fmla="*/ 5906535 h 6858000"/>
              <a:gd name="connsiteX164" fmla="*/ 9208950 w 12192000"/>
              <a:gd name="connsiteY164" fmla="*/ 5915898 h 6858000"/>
              <a:gd name="connsiteX165" fmla="*/ 9244064 w 12192000"/>
              <a:gd name="connsiteY165" fmla="*/ 5929944 h 6858000"/>
              <a:gd name="connsiteX166" fmla="*/ 9279178 w 12192000"/>
              <a:gd name="connsiteY166" fmla="*/ 5948671 h 6858000"/>
              <a:gd name="connsiteX167" fmla="*/ 9314292 w 12192000"/>
              <a:gd name="connsiteY167" fmla="*/ 5967398 h 6858000"/>
              <a:gd name="connsiteX168" fmla="*/ 9349405 w 12192000"/>
              <a:gd name="connsiteY168" fmla="*/ 5988467 h 6858000"/>
              <a:gd name="connsiteX169" fmla="*/ 9383349 w 12192000"/>
              <a:gd name="connsiteY169" fmla="*/ 6008364 h 6858000"/>
              <a:gd name="connsiteX170" fmla="*/ 9419633 w 12192000"/>
              <a:gd name="connsiteY170" fmla="*/ 6025921 h 6858000"/>
              <a:gd name="connsiteX171" fmla="*/ 9454747 w 12192000"/>
              <a:gd name="connsiteY171" fmla="*/ 6039967 h 6858000"/>
              <a:gd name="connsiteX172" fmla="*/ 9491031 w 12192000"/>
              <a:gd name="connsiteY172" fmla="*/ 6049331 h 6858000"/>
              <a:gd name="connsiteX173" fmla="*/ 9528486 w 12192000"/>
              <a:gd name="connsiteY173" fmla="*/ 6052842 h 6858000"/>
              <a:gd name="connsiteX174" fmla="*/ 9565940 w 12192000"/>
              <a:gd name="connsiteY174" fmla="*/ 6049331 h 6858000"/>
              <a:gd name="connsiteX175" fmla="*/ 9602224 w 12192000"/>
              <a:gd name="connsiteY175" fmla="*/ 6039967 h 6858000"/>
              <a:gd name="connsiteX176" fmla="*/ 9637338 w 12192000"/>
              <a:gd name="connsiteY176" fmla="*/ 6025921 h 6858000"/>
              <a:gd name="connsiteX177" fmla="*/ 9673622 w 12192000"/>
              <a:gd name="connsiteY177" fmla="*/ 6008364 h 6858000"/>
              <a:gd name="connsiteX178" fmla="*/ 9707566 w 12192000"/>
              <a:gd name="connsiteY178" fmla="*/ 5988467 h 6858000"/>
              <a:gd name="connsiteX179" fmla="*/ 9742679 w 12192000"/>
              <a:gd name="connsiteY179" fmla="*/ 5967398 h 6858000"/>
              <a:gd name="connsiteX180" fmla="*/ 9777793 w 12192000"/>
              <a:gd name="connsiteY180" fmla="*/ 5948671 h 6858000"/>
              <a:gd name="connsiteX181" fmla="*/ 9812907 w 12192000"/>
              <a:gd name="connsiteY181" fmla="*/ 5929944 h 6858000"/>
              <a:gd name="connsiteX182" fmla="*/ 9846850 w 12192000"/>
              <a:gd name="connsiteY182" fmla="*/ 5915898 h 6858000"/>
              <a:gd name="connsiteX183" fmla="*/ 9884305 w 12192000"/>
              <a:gd name="connsiteY183" fmla="*/ 5906535 h 6858000"/>
              <a:gd name="connsiteX184" fmla="*/ 9920589 w 12192000"/>
              <a:gd name="connsiteY184" fmla="*/ 5901853 h 6858000"/>
              <a:gd name="connsiteX185" fmla="*/ 9959214 w 12192000"/>
              <a:gd name="connsiteY185" fmla="*/ 5901853 h 6858000"/>
              <a:gd name="connsiteX186" fmla="*/ 9999010 w 12192000"/>
              <a:gd name="connsiteY186" fmla="*/ 5904194 h 6858000"/>
              <a:gd name="connsiteX187" fmla="*/ 10038805 w 12192000"/>
              <a:gd name="connsiteY187" fmla="*/ 5908876 h 6858000"/>
              <a:gd name="connsiteX188" fmla="*/ 10078601 w 12192000"/>
              <a:gd name="connsiteY188" fmla="*/ 5914728 h 6858000"/>
              <a:gd name="connsiteX189" fmla="*/ 10118396 w 12192000"/>
              <a:gd name="connsiteY189" fmla="*/ 5919410 h 6858000"/>
              <a:gd name="connsiteX190" fmla="*/ 10158192 w 12192000"/>
              <a:gd name="connsiteY190" fmla="*/ 5922921 h 6858000"/>
              <a:gd name="connsiteX191" fmla="*/ 10195647 w 12192000"/>
              <a:gd name="connsiteY191" fmla="*/ 5921751 h 6858000"/>
              <a:gd name="connsiteX192" fmla="*/ 10231931 w 12192000"/>
              <a:gd name="connsiteY192" fmla="*/ 5917069 h 6858000"/>
              <a:gd name="connsiteX193" fmla="*/ 10267044 w 12192000"/>
              <a:gd name="connsiteY193" fmla="*/ 5906535 h 6858000"/>
              <a:gd name="connsiteX194" fmla="*/ 10296306 w 12192000"/>
              <a:gd name="connsiteY194" fmla="*/ 5891319 h 6858000"/>
              <a:gd name="connsiteX195" fmla="*/ 10324397 w 12192000"/>
              <a:gd name="connsiteY195" fmla="*/ 5871421 h 6858000"/>
              <a:gd name="connsiteX196" fmla="*/ 10348977 w 12192000"/>
              <a:gd name="connsiteY196" fmla="*/ 5848012 h 6858000"/>
              <a:gd name="connsiteX197" fmla="*/ 10373556 w 12192000"/>
              <a:gd name="connsiteY197" fmla="*/ 5821091 h 6858000"/>
              <a:gd name="connsiteX198" fmla="*/ 10395795 w 12192000"/>
              <a:gd name="connsiteY198" fmla="*/ 5793000 h 6858000"/>
              <a:gd name="connsiteX199" fmla="*/ 10418034 w 12192000"/>
              <a:gd name="connsiteY199" fmla="*/ 5763739 h 6858000"/>
              <a:gd name="connsiteX200" fmla="*/ 10440272 w 12192000"/>
              <a:gd name="connsiteY200" fmla="*/ 5734477 h 6858000"/>
              <a:gd name="connsiteX201" fmla="*/ 10462511 w 12192000"/>
              <a:gd name="connsiteY201" fmla="*/ 5706386 h 6858000"/>
              <a:gd name="connsiteX202" fmla="*/ 10485920 w 12192000"/>
              <a:gd name="connsiteY202" fmla="*/ 5679466 h 6858000"/>
              <a:gd name="connsiteX203" fmla="*/ 10512841 w 12192000"/>
              <a:gd name="connsiteY203" fmla="*/ 5656057 h 6858000"/>
              <a:gd name="connsiteX204" fmla="*/ 10538591 w 12192000"/>
              <a:gd name="connsiteY204" fmla="*/ 5634988 h 6858000"/>
              <a:gd name="connsiteX205" fmla="*/ 10567852 w 12192000"/>
              <a:gd name="connsiteY205" fmla="*/ 5618602 h 6858000"/>
              <a:gd name="connsiteX206" fmla="*/ 10599455 w 12192000"/>
              <a:gd name="connsiteY206" fmla="*/ 5604556 h 6858000"/>
              <a:gd name="connsiteX207" fmla="*/ 10633398 w 12192000"/>
              <a:gd name="connsiteY207" fmla="*/ 5592852 h 6858000"/>
              <a:gd name="connsiteX208" fmla="*/ 10668512 w 12192000"/>
              <a:gd name="connsiteY208" fmla="*/ 5582318 h 6858000"/>
              <a:gd name="connsiteX209" fmla="*/ 10703626 w 12192000"/>
              <a:gd name="connsiteY209" fmla="*/ 5572954 h 6858000"/>
              <a:gd name="connsiteX210" fmla="*/ 10739910 w 12192000"/>
              <a:gd name="connsiteY210" fmla="*/ 5563590 h 6858000"/>
              <a:gd name="connsiteX211" fmla="*/ 10773853 w 12192000"/>
              <a:gd name="connsiteY211" fmla="*/ 5553056 h 6858000"/>
              <a:gd name="connsiteX212" fmla="*/ 10807796 w 12192000"/>
              <a:gd name="connsiteY212" fmla="*/ 5541352 h 6858000"/>
              <a:gd name="connsiteX213" fmla="*/ 10839399 w 12192000"/>
              <a:gd name="connsiteY213" fmla="*/ 5527306 h 6858000"/>
              <a:gd name="connsiteX214" fmla="*/ 10867490 w 12192000"/>
              <a:gd name="connsiteY214" fmla="*/ 5509749 h 6858000"/>
              <a:gd name="connsiteX215" fmla="*/ 10893240 w 12192000"/>
              <a:gd name="connsiteY215" fmla="*/ 5488681 h 6858000"/>
              <a:gd name="connsiteX216" fmla="*/ 10914308 w 12192000"/>
              <a:gd name="connsiteY216" fmla="*/ 5462931 h 6858000"/>
              <a:gd name="connsiteX217" fmla="*/ 10931865 w 12192000"/>
              <a:gd name="connsiteY217" fmla="*/ 5434840 h 6858000"/>
              <a:gd name="connsiteX218" fmla="*/ 10945910 w 12192000"/>
              <a:gd name="connsiteY218" fmla="*/ 5403238 h 6858000"/>
              <a:gd name="connsiteX219" fmla="*/ 10957615 w 12192000"/>
              <a:gd name="connsiteY219" fmla="*/ 5369294 h 6858000"/>
              <a:gd name="connsiteX220" fmla="*/ 10968149 w 12192000"/>
              <a:gd name="connsiteY220" fmla="*/ 5335351 h 6858000"/>
              <a:gd name="connsiteX221" fmla="*/ 10977513 w 12192000"/>
              <a:gd name="connsiteY221" fmla="*/ 5299067 h 6858000"/>
              <a:gd name="connsiteX222" fmla="*/ 10986876 w 12192000"/>
              <a:gd name="connsiteY222" fmla="*/ 5263953 h 6858000"/>
              <a:gd name="connsiteX223" fmla="*/ 10997410 w 12192000"/>
              <a:gd name="connsiteY223" fmla="*/ 5228839 h 6858000"/>
              <a:gd name="connsiteX224" fmla="*/ 11009115 w 12192000"/>
              <a:gd name="connsiteY224" fmla="*/ 5194896 h 6858000"/>
              <a:gd name="connsiteX225" fmla="*/ 11023160 w 12192000"/>
              <a:gd name="connsiteY225" fmla="*/ 5163294 h 6858000"/>
              <a:gd name="connsiteX226" fmla="*/ 11039547 w 12192000"/>
              <a:gd name="connsiteY226" fmla="*/ 5134032 h 6858000"/>
              <a:gd name="connsiteX227" fmla="*/ 11060615 w 12192000"/>
              <a:gd name="connsiteY227" fmla="*/ 5108282 h 6858000"/>
              <a:gd name="connsiteX228" fmla="*/ 11084024 w 12192000"/>
              <a:gd name="connsiteY228" fmla="*/ 5081362 h 6858000"/>
              <a:gd name="connsiteX229" fmla="*/ 11110945 w 12192000"/>
              <a:gd name="connsiteY229" fmla="*/ 5057952 h 6858000"/>
              <a:gd name="connsiteX230" fmla="*/ 11139036 w 12192000"/>
              <a:gd name="connsiteY230" fmla="*/ 5035714 h 6858000"/>
              <a:gd name="connsiteX231" fmla="*/ 11169468 w 12192000"/>
              <a:gd name="connsiteY231" fmla="*/ 5013475 h 6858000"/>
              <a:gd name="connsiteX232" fmla="*/ 11198729 w 12192000"/>
              <a:gd name="connsiteY232" fmla="*/ 4991236 h 6858000"/>
              <a:gd name="connsiteX233" fmla="*/ 11226820 w 12192000"/>
              <a:gd name="connsiteY233" fmla="*/ 4968998 h 6858000"/>
              <a:gd name="connsiteX234" fmla="*/ 11253741 w 12192000"/>
              <a:gd name="connsiteY234" fmla="*/ 4944418 h 6858000"/>
              <a:gd name="connsiteX235" fmla="*/ 11277150 w 12192000"/>
              <a:gd name="connsiteY235" fmla="*/ 4919838 h 6858000"/>
              <a:gd name="connsiteX236" fmla="*/ 11297048 w 12192000"/>
              <a:gd name="connsiteY236" fmla="*/ 4891747 h 6858000"/>
              <a:gd name="connsiteX237" fmla="*/ 11312264 w 12192000"/>
              <a:gd name="connsiteY237" fmla="*/ 4862486 h 6858000"/>
              <a:gd name="connsiteX238" fmla="*/ 11322798 w 12192000"/>
              <a:gd name="connsiteY238" fmla="*/ 4827372 h 6858000"/>
              <a:gd name="connsiteX239" fmla="*/ 11327480 w 12192000"/>
              <a:gd name="connsiteY239" fmla="*/ 4791088 h 6858000"/>
              <a:gd name="connsiteX240" fmla="*/ 11328650 w 12192000"/>
              <a:gd name="connsiteY240" fmla="*/ 4753633 h 6858000"/>
              <a:gd name="connsiteX241" fmla="*/ 11325139 w 12192000"/>
              <a:gd name="connsiteY241" fmla="*/ 4713838 h 6858000"/>
              <a:gd name="connsiteX242" fmla="*/ 11320457 w 12192000"/>
              <a:gd name="connsiteY242" fmla="*/ 4674042 h 6858000"/>
              <a:gd name="connsiteX243" fmla="*/ 11314605 w 12192000"/>
              <a:gd name="connsiteY243" fmla="*/ 4634247 h 6858000"/>
              <a:gd name="connsiteX244" fmla="*/ 11309923 w 12192000"/>
              <a:gd name="connsiteY244" fmla="*/ 4594451 h 6858000"/>
              <a:gd name="connsiteX245" fmla="*/ 11307582 w 12192000"/>
              <a:gd name="connsiteY245" fmla="*/ 4554655 h 6858000"/>
              <a:gd name="connsiteX246" fmla="*/ 11307582 w 12192000"/>
              <a:gd name="connsiteY246" fmla="*/ 4516030 h 6858000"/>
              <a:gd name="connsiteX247" fmla="*/ 11312264 w 12192000"/>
              <a:gd name="connsiteY247" fmla="*/ 4479746 h 6858000"/>
              <a:gd name="connsiteX248" fmla="*/ 11321628 w 12192000"/>
              <a:gd name="connsiteY248" fmla="*/ 4443462 h 6858000"/>
              <a:gd name="connsiteX249" fmla="*/ 11335673 w 12192000"/>
              <a:gd name="connsiteY249" fmla="*/ 4409519 h 6858000"/>
              <a:gd name="connsiteX250" fmla="*/ 11354400 w 12192000"/>
              <a:gd name="connsiteY250" fmla="*/ 4374405 h 6858000"/>
              <a:gd name="connsiteX251" fmla="*/ 11373128 w 12192000"/>
              <a:gd name="connsiteY251" fmla="*/ 4339291 h 6858000"/>
              <a:gd name="connsiteX252" fmla="*/ 11394196 w 12192000"/>
              <a:gd name="connsiteY252" fmla="*/ 4304177 h 6858000"/>
              <a:gd name="connsiteX253" fmla="*/ 11414094 w 12192000"/>
              <a:gd name="connsiteY253" fmla="*/ 4270234 h 6858000"/>
              <a:gd name="connsiteX254" fmla="*/ 11431650 w 12192000"/>
              <a:gd name="connsiteY254" fmla="*/ 4233950 h 6858000"/>
              <a:gd name="connsiteX255" fmla="*/ 11445696 w 12192000"/>
              <a:gd name="connsiteY255" fmla="*/ 4198836 h 6858000"/>
              <a:gd name="connsiteX256" fmla="*/ 11455060 w 12192000"/>
              <a:gd name="connsiteY256" fmla="*/ 4162552 h 6858000"/>
              <a:gd name="connsiteX257" fmla="*/ 11458571 w 12192000"/>
              <a:gd name="connsiteY257" fmla="*/ 4125097 h 6858000"/>
              <a:gd name="connsiteX258" fmla="*/ 11455060 w 12192000"/>
              <a:gd name="connsiteY258" fmla="*/ 4087643 h 6858000"/>
              <a:gd name="connsiteX259" fmla="*/ 11445696 w 12192000"/>
              <a:gd name="connsiteY259" fmla="*/ 4051358 h 6858000"/>
              <a:gd name="connsiteX260" fmla="*/ 11431650 w 12192000"/>
              <a:gd name="connsiteY260" fmla="*/ 4016245 h 6858000"/>
              <a:gd name="connsiteX261" fmla="*/ 11414094 w 12192000"/>
              <a:gd name="connsiteY261" fmla="*/ 3979961 h 6858000"/>
              <a:gd name="connsiteX262" fmla="*/ 11394196 w 12192000"/>
              <a:gd name="connsiteY262" fmla="*/ 3946017 h 6858000"/>
              <a:gd name="connsiteX263" fmla="*/ 11373128 w 12192000"/>
              <a:gd name="connsiteY263" fmla="*/ 3910903 h 6858000"/>
              <a:gd name="connsiteX264" fmla="*/ 11354400 w 12192000"/>
              <a:gd name="connsiteY264" fmla="*/ 3875790 h 6858000"/>
              <a:gd name="connsiteX265" fmla="*/ 11335673 w 12192000"/>
              <a:gd name="connsiteY265" fmla="*/ 3840676 h 6858000"/>
              <a:gd name="connsiteX266" fmla="*/ 11321628 w 12192000"/>
              <a:gd name="connsiteY266" fmla="*/ 3806733 h 6858000"/>
              <a:gd name="connsiteX267" fmla="*/ 11312264 w 12192000"/>
              <a:gd name="connsiteY267" fmla="*/ 3770449 h 6858000"/>
              <a:gd name="connsiteX268" fmla="*/ 11307582 w 12192000"/>
              <a:gd name="connsiteY268" fmla="*/ 3734164 h 6858000"/>
              <a:gd name="connsiteX269" fmla="*/ 11307582 w 12192000"/>
              <a:gd name="connsiteY269" fmla="*/ 3695539 h 6858000"/>
              <a:gd name="connsiteX270" fmla="*/ 11309923 w 12192000"/>
              <a:gd name="connsiteY270" fmla="*/ 3655744 h 6858000"/>
              <a:gd name="connsiteX271" fmla="*/ 11314605 w 12192000"/>
              <a:gd name="connsiteY271" fmla="*/ 3615948 h 6858000"/>
              <a:gd name="connsiteX272" fmla="*/ 11320457 w 12192000"/>
              <a:gd name="connsiteY272" fmla="*/ 3576152 h 6858000"/>
              <a:gd name="connsiteX273" fmla="*/ 11325139 w 12192000"/>
              <a:gd name="connsiteY273" fmla="*/ 3536357 h 6858000"/>
              <a:gd name="connsiteX274" fmla="*/ 11328650 w 12192000"/>
              <a:gd name="connsiteY274" fmla="*/ 3496561 h 6858000"/>
              <a:gd name="connsiteX275" fmla="*/ 11327480 w 12192000"/>
              <a:gd name="connsiteY275" fmla="*/ 3459107 h 6858000"/>
              <a:gd name="connsiteX276" fmla="*/ 11322798 w 12192000"/>
              <a:gd name="connsiteY276" fmla="*/ 3422822 h 6858000"/>
              <a:gd name="connsiteX277" fmla="*/ 11312264 w 12192000"/>
              <a:gd name="connsiteY277" fmla="*/ 3387709 h 6858000"/>
              <a:gd name="connsiteX278" fmla="*/ 11297048 w 12192000"/>
              <a:gd name="connsiteY278" fmla="*/ 3358447 h 6858000"/>
              <a:gd name="connsiteX279" fmla="*/ 11277150 w 12192000"/>
              <a:gd name="connsiteY279" fmla="*/ 3330356 h 6858000"/>
              <a:gd name="connsiteX280" fmla="*/ 11253741 w 12192000"/>
              <a:gd name="connsiteY280" fmla="*/ 3305777 h 6858000"/>
              <a:gd name="connsiteX281" fmla="*/ 11226820 w 12192000"/>
              <a:gd name="connsiteY281" fmla="*/ 3281197 h 6858000"/>
              <a:gd name="connsiteX282" fmla="*/ 11198729 w 12192000"/>
              <a:gd name="connsiteY282" fmla="*/ 3258958 h 6858000"/>
              <a:gd name="connsiteX283" fmla="*/ 11169468 w 12192000"/>
              <a:gd name="connsiteY283" fmla="*/ 3236720 h 6858000"/>
              <a:gd name="connsiteX284" fmla="*/ 11139036 w 12192000"/>
              <a:gd name="connsiteY284" fmla="*/ 3214481 h 6858000"/>
              <a:gd name="connsiteX285" fmla="*/ 11110945 w 12192000"/>
              <a:gd name="connsiteY285" fmla="*/ 3192242 h 6858000"/>
              <a:gd name="connsiteX286" fmla="*/ 11084024 w 12192000"/>
              <a:gd name="connsiteY286" fmla="*/ 3168833 h 6858000"/>
              <a:gd name="connsiteX287" fmla="*/ 11060615 w 12192000"/>
              <a:gd name="connsiteY287" fmla="*/ 3141913 h 6858000"/>
              <a:gd name="connsiteX288" fmla="*/ 11039547 w 12192000"/>
              <a:gd name="connsiteY288" fmla="*/ 3116162 h 6858000"/>
              <a:gd name="connsiteX289" fmla="*/ 11023160 w 12192000"/>
              <a:gd name="connsiteY289" fmla="*/ 3086901 h 6858000"/>
              <a:gd name="connsiteX290" fmla="*/ 11009115 w 12192000"/>
              <a:gd name="connsiteY290" fmla="*/ 3055299 h 6858000"/>
              <a:gd name="connsiteX291" fmla="*/ 10997410 w 12192000"/>
              <a:gd name="connsiteY291" fmla="*/ 3021355 h 6858000"/>
              <a:gd name="connsiteX292" fmla="*/ 10986876 w 12192000"/>
              <a:gd name="connsiteY292" fmla="*/ 2986242 h 6858000"/>
              <a:gd name="connsiteX293" fmla="*/ 10977513 w 12192000"/>
              <a:gd name="connsiteY293" fmla="*/ 2951128 h 6858000"/>
              <a:gd name="connsiteX294" fmla="*/ 10968149 w 12192000"/>
              <a:gd name="connsiteY294" fmla="*/ 2914844 h 6858000"/>
              <a:gd name="connsiteX295" fmla="*/ 10957615 w 12192000"/>
              <a:gd name="connsiteY295" fmla="*/ 2880900 h 6858000"/>
              <a:gd name="connsiteX296" fmla="*/ 10945910 w 12192000"/>
              <a:gd name="connsiteY296" fmla="*/ 2846957 h 6858000"/>
              <a:gd name="connsiteX297" fmla="*/ 10931865 w 12192000"/>
              <a:gd name="connsiteY297" fmla="*/ 2815355 h 6858000"/>
              <a:gd name="connsiteX298" fmla="*/ 10914308 w 12192000"/>
              <a:gd name="connsiteY298" fmla="*/ 2787264 h 6858000"/>
              <a:gd name="connsiteX299" fmla="*/ 10893240 w 12192000"/>
              <a:gd name="connsiteY299" fmla="*/ 2761514 h 6858000"/>
              <a:gd name="connsiteX300" fmla="*/ 10867490 w 12192000"/>
              <a:gd name="connsiteY300" fmla="*/ 2740445 h 6858000"/>
              <a:gd name="connsiteX301" fmla="*/ 10839399 w 12192000"/>
              <a:gd name="connsiteY301" fmla="*/ 2722888 h 6858000"/>
              <a:gd name="connsiteX302" fmla="*/ 10807796 w 12192000"/>
              <a:gd name="connsiteY302" fmla="*/ 2708843 h 6858000"/>
              <a:gd name="connsiteX303" fmla="*/ 10773853 w 12192000"/>
              <a:gd name="connsiteY303" fmla="*/ 2697138 h 6858000"/>
              <a:gd name="connsiteX304" fmla="*/ 10739910 w 12192000"/>
              <a:gd name="connsiteY304" fmla="*/ 2686604 h 6858000"/>
              <a:gd name="connsiteX305" fmla="*/ 10703626 w 12192000"/>
              <a:gd name="connsiteY305" fmla="*/ 2677241 h 6858000"/>
              <a:gd name="connsiteX306" fmla="*/ 10668512 w 12192000"/>
              <a:gd name="connsiteY306" fmla="*/ 2667877 h 6858000"/>
              <a:gd name="connsiteX307" fmla="*/ 10633398 w 12192000"/>
              <a:gd name="connsiteY307" fmla="*/ 2657343 h 6858000"/>
              <a:gd name="connsiteX308" fmla="*/ 10599455 w 12192000"/>
              <a:gd name="connsiteY308" fmla="*/ 2645638 h 6858000"/>
              <a:gd name="connsiteX309" fmla="*/ 10567852 w 12192000"/>
              <a:gd name="connsiteY309" fmla="*/ 2631593 h 6858000"/>
              <a:gd name="connsiteX310" fmla="*/ 10538591 w 12192000"/>
              <a:gd name="connsiteY310" fmla="*/ 2615206 h 6858000"/>
              <a:gd name="connsiteX311" fmla="*/ 10512841 w 12192000"/>
              <a:gd name="connsiteY311" fmla="*/ 2594138 h 6858000"/>
              <a:gd name="connsiteX312" fmla="*/ 10485920 w 12192000"/>
              <a:gd name="connsiteY312" fmla="*/ 2570729 h 6858000"/>
              <a:gd name="connsiteX313" fmla="*/ 10462511 w 12192000"/>
              <a:gd name="connsiteY313" fmla="*/ 2543808 h 6858000"/>
              <a:gd name="connsiteX314" fmla="*/ 10440272 w 12192000"/>
              <a:gd name="connsiteY314" fmla="*/ 2515717 h 6858000"/>
              <a:gd name="connsiteX315" fmla="*/ 10418034 w 12192000"/>
              <a:gd name="connsiteY315" fmla="*/ 2486456 h 6858000"/>
              <a:gd name="connsiteX316" fmla="*/ 10395795 w 12192000"/>
              <a:gd name="connsiteY316" fmla="*/ 2457194 h 6858000"/>
              <a:gd name="connsiteX317" fmla="*/ 10373556 w 12192000"/>
              <a:gd name="connsiteY317" fmla="*/ 2429103 h 6858000"/>
              <a:gd name="connsiteX318" fmla="*/ 10348977 w 12192000"/>
              <a:gd name="connsiteY318" fmla="*/ 2402183 h 6858000"/>
              <a:gd name="connsiteX319" fmla="*/ 10324397 w 12192000"/>
              <a:gd name="connsiteY319" fmla="*/ 2378774 h 6858000"/>
              <a:gd name="connsiteX320" fmla="*/ 10296306 w 12192000"/>
              <a:gd name="connsiteY320" fmla="*/ 2358876 h 6858000"/>
              <a:gd name="connsiteX321" fmla="*/ 10267044 w 12192000"/>
              <a:gd name="connsiteY321" fmla="*/ 2343660 h 6858000"/>
              <a:gd name="connsiteX322" fmla="*/ 10231931 w 12192000"/>
              <a:gd name="connsiteY322" fmla="*/ 2333126 h 6858000"/>
              <a:gd name="connsiteX323" fmla="*/ 10195647 w 12192000"/>
              <a:gd name="connsiteY323" fmla="*/ 2328444 h 6858000"/>
              <a:gd name="connsiteX324" fmla="*/ 10158192 w 12192000"/>
              <a:gd name="connsiteY324" fmla="*/ 2327274 h 6858000"/>
              <a:gd name="connsiteX325" fmla="*/ 10118396 w 12192000"/>
              <a:gd name="connsiteY325" fmla="*/ 2330785 h 6858000"/>
              <a:gd name="connsiteX326" fmla="*/ 10078601 w 12192000"/>
              <a:gd name="connsiteY326" fmla="*/ 2335467 h 6858000"/>
              <a:gd name="connsiteX327" fmla="*/ 10038805 w 12192000"/>
              <a:gd name="connsiteY327" fmla="*/ 2341319 h 6858000"/>
              <a:gd name="connsiteX328" fmla="*/ 9999010 w 12192000"/>
              <a:gd name="connsiteY328" fmla="*/ 2346001 h 6858000"/>
              <a:gd name="connsiteX329" fmla="*/ 9959214 w 12192000"/>
              <a:gd name="connsiteY329" fmla="*/ 2348342 h 6858000"/>
              <a:gd name="connsiteX330" fmla="*/ 9920589 w 12192000"/>
              <a:gd name="connsiteY330" fmla="*/ 2348342 h 6858000"/>
              <a:gd name="connsiteX331" fmla="*/ 9884305 w 12192000"/>
              <a:gd name="connsiteY331" fmla="*/ 2343660 h 6858000"/>
              <a:gd name="connsiteX332" fmla="*/ 9846850 w 12192000"/>
              <a:gd name="connsiteY332" fmla="*/ 2334296 h 6858000"/>
              <a:gd name="connsiteX333" fmla="*/ 9812907 w 12192000"/>
              <a:gd name="connsiteY333" fmla="*/ 2320251 h 6858000"/>
              <a:gd name="connsiteX334" fmla="*/ 9777793 w 12192000"/>
              <a:gd name="connsiteY334" fmla="*/ 2301524 h 6858000"/>
              <a:gd name="connsiteX335" fmla="*/ 9742679 w 12192000"/>
              <a:gd name="connsiteY335" fmla="*/ 2282796 h 6858000"/>
              <a:gd name="connsiteX336" fmla="*/ 9707566 w 12192000"/>
              <a:gd name="connsiteY336" fmla="*/ 2261728 h 6858000"/>
              <a:gd name="connsiteX337" fmla="*/ 9673622 w 12192000"/>
              <a:gd name="connsiteY337" fmla="*/ 2241830 h 6858000"/>
              <a:gd name="connsiteX338" fmla="*/ 9637338 w 12192000"/>
              <a:gd name="connsiteY338" fmla="*/ 2224273 h 6858000"/>
              <a:gd name="connsiteX339" fmla="*/ 9602224 w 12192000"/>
              <a:gd name="connsiteY339" fmla="*/ 2210228 h 6858000"/>
              <a:gd name="connsiteX340" fmla="*/ 9565940 w 12192000"/>
              <a:gd name="connsiteY340" fmla="*/ 2200864 h 6858000"/>
              <a:gd name="connsiteX341" fmla="*/ 9528486 w 12192000"/>
              <a:gd name="connsiteY341" fmla="*/ 219735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0"/>
                </a:lnTo>
                <a:close/>
                <a:moveTo>
                  <a:pt x="9528486" y="2197353"/>
                </a:moveTo>
                <a:lnTo>
                  <a:pt x="9491031" y="2200864"/>
                </a:lnTo>
                <a:lnTo>
                  <a:pt x="9454747" y="2210228"/>
                </a:lnTo>
                <a:lnTo>
                  <a:pt x="9419633" y="2224273"/>
                </a:lnTo>
                <a:lnTo>
                  <a:pt x="9383349" y="2241830"/>
                </a:lnTo>
                <a:lnTo>
                  <a:pt x="9349405" y="2261728"/>
                </a:lnTo>
                <a:lnTo>
                  <a:pt x="9314292" y="2282796"/>
                </a:lnTo>
                <a:lnTo>
                  <a:pt x="9279178" y="2301524"/>
                </a:lnTo>
                <a:lnTo>
                  <a:pt x="9244064" y="2320251"/>
                </a:lnTo>
                <a:lnTo>
                  <a:pt x="9208950" y="2334296"/>
                </a:lnTo>
                <a:lnTo>
                  <a:pt x="9172666" y="2343660"/>
                </a:lnTo>
                <a:lnTo>
                  <a:pt x="9136382" y="2348342"/>
                </a:lnTo>
                <a:lnTo>
                  <a:pt x="9097757" y="2348342"/>
                </a:lnTo>
                <a:lnTo>
                  <a:pt x="9057961" y="2346001"/>
                </a:lnTo>
                <a:lnTo>
                  <a:pt x="9018166" y="2341319"/>
                </a:lnTo>
                <a:lnTo>
                  <a:pt x="8978370" y="2335467"/>
                </a:lnTo>
                <a:lnTo>
                  <a:pt x="8938575" y="2330785"/>
                </a:lnTo>
                <a:lnTo>
                  <a:pt x="8898779" y="2327274"/>
                </a:lnTo>
                <a:lnTo>
                  <a:pt x="8861324" y="2328444"/>
                </a:lnTo>
                <a:lnTo>
                  <a:pt x="8825040" y="2333126"/>
                </a:lnTo>
                <a:lnTo>
                  <a:pt x="8789926" y="2343660"/>
                </a:lnTo>
                <a:lnTo>
                  <a:pt x="8760665" y="2358876"/>
                </a:lnTo>
                <a:lnTo>
                  <a:pt x="8732574" y="2378774"/>
                </a:lnTo>
                <a:lnTo>
                  <a:pt x="8707994" y="2402183"/>
                </a:lnTo>
                <a:lnTo>
                  <a:pt x="8683415" y="2429103"/>
                </a:lnTo>
                <a:lnTo>
                  <a:pt x="8661176" y="2457194"/>
                </a:lnTo>
                <a:lnTo>
                  <a:pt x="8638937" y="2486456"/>
                </a:lnTo>
                <a:lnTo>
                  <a:pt x="8616699" y="2515717"/>
                </a:lnTo>
                <a:lnTo>
                  <a:pt x="8594460" y="2543808"/>
                </a:lnTo>
                <a:lnTo>
                  <a:pt x="8571051" y="2570729"/>
                </a:lnTo>
                <a:lnTo>
                  <a:pt x="8544130" y="2594138"/>
                </a:lnTo>
                <a:lnTo>
                  <a:pt x="8518380" y="2615206"/>
                </a:lnTo>
                <a:lnTo>
                  <a:pt x="8489119" y="2631593"/>
                </a:lnTo>
                <a:lnTo>
                  <a:pt x="8457516" y="2645638"/>
                </a:lnTo>
                <a:lnTo>
                  <a:pt x="8423573" y="2657343"/>
                </a:lnTo>
                <a:lnTo>
                  <a:pt x="8388459" y="2667877"/>
                </a:lnTo>
                <a:lnTo>
                  <a:pt x="8353346" y="2677241"/>
                </a:lnTo>
                <a:lnTo>
                  <a:pt x="8317062" y="2686604"/>
                </a:lnTo>
                <a:lnTo>
                  <a:pt x="8283118" y="2697138"/>
                </a:lnTo>
                <a:lnTo>
                  <a:pt x="8249175" y="2708843"/>
                </a:lnTo>
                <a:lnTo>
                  <a:pt x="8217573" y="2722888"/>
                </a:lnTo>
                <a:lnTo>
                  <a:pt x="8189482" y="2740445"/>
                </a:lnTo>
                <a:lnTo>
                  <a:pt x="8163732" y="2761514"/>
                </a:lnTo>
                <a:lnTo>
                  <a:pt x="8142663" y="2787264"/>
                </a:lnTo>
                <a:lnTo>
                  <a:pt x="8125106" y="2815355"/>
                </a:lnTo>
                <a:lnTo>
                  <a:pt x="8111061" y="2846957"/>
                </a:lnTo>
                <a:lnTo>
                  <a:pt x="8099356" y="2880900"/>
                </a:lnTo>
                <a:lnTo>
                  <a:pt x="8088822" y="2914844"/>
                </a:lnTo>
                <a:lnTo>
                  <a:pt x="8079459" y="2951128"/>
                </a:lnTo>
                <a:lnTo>
                  <a:pt x="8070095" y="2986242"/>
                </a:lnTo>
                <a:lnTo>
                  <a:pt x="8059561" y="3021355"/>
                </a:lnTo>
                <a:lnTo>
                  <a:pt x="8047856" y="3055299"/>
                </a:lnTo>
                <a:lnTo>
                  <a:pt x="8033811" y="3086901"/>
                </a:lnTo>
                <a:lnTo>
                  <a:pt x="8017424" y="3116162"/>
                </a:lnTo>
                <a:lnTo>
                  <a:pt x="7996356" y="3141913"/>
                </a:lnTo>
                <a:lnTo>
                  <a:pt x="7972947" y="3168833"/>
                </a:lnTo>
                <a:lnTo>
                  <a:pt x="7946026" y="3192242"/>
                </a:lnTo>
                <a:lnTo>
                  <a:pt x="7916765" y="3214481"/>
                </a:lnTo>
                <a:lnTo>
                  <a:pt x="7887503" y="3236720"/>
                </a:lnTo>
                <a:lnTo>
                  <a:pt x="7858242" y="3258958"/>
                </a:lnTo>
                <a:lnTo>
                  <a:pt x="7830151" y="3281197"/>
                </a:lnTo>
                <a:lnTo>
                  <a:pt x="7803230" y="3305777"/>
                </a:lnTo>
                <a:lnTo>
                  <a:pt x="7779821" y="3330356"/>
                </a:lnTo>
                <a:lnTo>
                  <a:pt x="7759923" y="3358447"/>
                </a:lnTo>
                <a:lnTo>
                  <a:pt x="7744708" y="3387709"/>
                </a:lnTo>
                <a:lnTo>
                  <a:pt x="7734173" y="3422822"/>
                </a:lnTo>
                <a:lnTo>
                  <a:pt x="7729492" y="3459107"/>
                </a:lnTo>
                <a:lnTo>
                  <a:pt x="7728321" y="3496561"/>
                </a:lnTo>
                <a:lnTo>
                  <a:pt x="7731832" y="3536357"/>
                </a:lnTo>
                <a:lnTo>
                  <a:pt x="7736514" y="3576152"/>
                </a:lnTo>
                <a:lnTo>
                  <a:pt x="7742367" y="3615948"/>
                </a:lnTo>
                <a:lnTo>
                  <a:pt x="7747048" y="3655744"/>
                </a:lnTo>
                <a:lnTo>
                  <a:pt x="7749389" y="3695539"/>
                </a:lnTo>
                <a:lnTo>
                  <a:pt x="7749389" y="3734164"/>
                </a:lnTo>
                <a:lnTo>
                  <a:pt x="7744708" y="3770449"/>
                </a:lnTo>
                <a:lnTo>
                  <a:pt x="7735344" y="3806733"/>
                </a:lnTo>
                <a:lnTo>
                  <a:pt x="7721298" y="3840676"/>
                </a:lnTo>
                <a:lnTo>
                  <a:pt x="7703741" y="3875790"/>
                </a:lnTo>
                <a:lnTo>
                  <a:pt x="7683844" y="3910903"/>
                </a:lnTo>
                <a:lnTo>
                  <a:pt x="7662775" y="3946017"/>
                </a:lnTo>
                <a:lnTo>
                  <a:pt x="7642878" y="3979961"/>
                </a:lnTo>
                <a:lnTo>
                  <a:pt x="7625321" y="4016245"/>
                </a:lnTo>
                <a:lnTo>
                  <a:pt x="7611275" y="4051358"/>
                </a:lnTo>
                <a:lnTo>
                  <a:pt x="7601912" y="4087643"/>
                </a:lnTo>
                <a:lnTo>
                  <a:pt x="7598400" y="4125097"/>
                </a:lnTo>
                <a:lnTo>
                  <a:pt x="7601912" y="4162552"/>
                </a:lnTo>
                <a:lnTo>
                  <a:pt x="7611275" y="4198836"/>
                </a:lnTo>
                <a:lnTo>
                  <a:pt x="7625321" y="4233950"/>
                </a:lnTo>
                <a:lnTo>
                  <a:pt x="7642878" y="4270234"/>
                </a:lnTo>
                <a:lnTo>
                  <a:pt x="7662775" y="4304177"/>
                </a:lnTo>
                <a:lnTo>
                  <a:pt x="7683844" y="4339291"/>
                </a:lnTo>
                <a:lnTo>
                  <a:pt x="7703741" y="4374405"/>
                </a:lnTo>
                <a:lnTo>
                  <a:pt x="7721298" y="4409519"/>
                </a:lnTo>
                <a:lnTo>
                  <a:pt x="7735344" y="4443462"/>
                </a:lnTo>
                <a:lnTo>
                  <a:pt x="7744708" y="4479746"/>
                </a:lnTo>
                <a:lnTo>
                  <a:pt x="7749389" y="4516030"/>
                </a:lnTo>
                <a:lnTo>
                  <a:pt x="7749389" y="4554655"/>
                </a:lnTo>
                <a:lnTo>
                  <a:pt x="7747048" y="4594451"/>
                </a:lnTo>
                <a:lnTo>
                  <a:pt x="7742367" y="4634247"/>
                </a:lnTo>
                <a:lnTo>
                  <a:pt x="7736514" y="4674042"/>
                </a:lnTo>
                <a:lnTo>
                  <a:pt x="7731832" y="4713838"/>
                </a:lnTo>
                <a:lnTo>
                  <a:pt x="7728321" y="4753633"/>
                </a:lnTo>
                <a:lnTo>
                  <a:pt x="7729492" y="4791088"/>
                </a:lnTo>
                <a:lnTo>
                  <a:pt x="7734173" y="4827372"/>
                </a:lnTo>
                <a:lnTo>
                  <a:pt x="7744708" y="4862486"/>
                </a:lnTo>
                <a:lnTo>
                  <a:pt x="7759923" y="4891747"/>
                </a:lnTo>
                <a:lnTo>
                  <a:pt x="7779821" y="4919838"/>
                </a:lnTo>
                <a:lnTo>
                  <a:pt x="7803230" y="4944418"/>
                </a:lnTo>
                <a:lnTo>
                  <a:pt x="7830151" y="4968998"/>
                </a:lnTo>
                <a:lnTo>
                  <a:pt x="7858242" y="4991236"/>
                </a:lnTo>
                <a:lnTo>
                  <a:pt x="7887503" y="5013475"/>
                </a:lnTo>
                <a:lnTo>
                  <a:pt x="7916765" y="5035714"/>
                </a:lnTo>
                <a:lnTo>
                  <a:pt x="7946026" y="5057952"/>
                </a:lnTo>
                <a:lnTo>
                  <a:pt x="7972947" y="5081362"/>
                </a:lnTo>
                <a:lnTo>
                  <a:pt x="7996356" y="5108282"/>
                </a:lnTo>
                <a:lnTo>
                  <a:pt x="8017424" y="5134032"/>
                </a:lnTo>
                <a:lnTo>
                  <a:pt x="8033811" y="5163294"/>
                </a:lnTo>
                <a:lnTo>
                  <a:pt x="8047856" y="5194896"/>
                </a:lnTo>
                <a:lnTo>
                  <a:pt x="8059561" y="5228839"/>
                </a:lnTo>
                <a:lnTo>
                  <a:pt x="8070095" y="5263953"/>
                </a:lnTo>
                <a:lnTo>
                  <a:pt x="8079459" y="5299067"/>
                </a:lnTo>
                <a:lnTo>
                  <a:pt x="8088822" y="5335351"/>
                </a:lnTo>
                <a:lnTo>
                  <a:pt x="8099356" y="5369294"/>
                </a:lnTo>
                <a:lnTo>
                  <a:pt x="8111061" y="5403238"/>
                </a:lnTo>
                <a:lnTo>
                  <a:pt x="8125106" y="5434840"/>
                </a:lnTo>
                <a:lnTo>
                  <a:pt x="8142663" y="5462931"/>
                </a:lnTo>
                <a:lnTo>
                  <a:pt x="8163732" y="5488681"/>
                </a:lnTo>
                <a:lnTo>
                  <a:pt x="8189482" y="5509749"/>
                </a:lnTo>
                <a:lnTo>
                  <a:pt x="8217573" y="5527306"/>
                </a:lnTo>
                <a:lnTo>
                  <a:pt x="8249175" y="5541352"/>
                </a:lnTo>
                <a:lnTo>
                  <a:pt x="8283118" y="5553056"/>
                </a:lnTo>
                <a:lnTo>
                  <a:pt x="8317062" y="5563590"/>
                </a:lnTo>
                <a:lnTo>
                  <a:pt x="8353346" y="5572954"/>
                </a:lnTo>
                <a:lnTo>
                  <a:pt x="8388459" y="5582318"/>
                </a:lnTo>
                <a:lnTo>
                  <a:pt x="8423573" y="5592852"/>
                </a:lnTo>
                <a:lnTo>
                  <a:pt x="8457516" y="5604556"/>
                </a:lnTo>
                <a:lnTo>
                  <a:pt x="8489119" y="5618602"/>
                </a:lnTo>
                <a:lnTo>
                  <a:pt x="8518380" y="5634988"/>
                </a:lnTo>
                <a:lnTo>
                  <a:pt x="8544130" y="5656057"/>
                </a:lnTo>
                <a:lnTo>
                  <a:pt x="8571051" y="5679466"/>
                </a:lnTo>
                <a:lnTo>
                  <a:pt x="8594460" y="5706386"/>
                </a:lnTo>
                <a:lnTo>
                  <a:pt x="8616699" y="5734477"/>
                </a:lnTo>
                <a:lnTo>
                  <a:pt x="8638937" y="5763739"/>
                </a:lnTo>
                <a:lnTo>
                  <a:pt x="8661176" y="5793000"/>
                </a:lnTo>
                <a:lnTo>
                  <a:pt x="8683415" y="5821091"/>
                </a:lnTo>
                <a:lnTo>
                  <a:pt x="8707994" y="5848012"/>
                </a:lnTo>
                <a:lnTo>
                  <a:pt x="8732574" y="5871421"/>
                </a:lnTo>
                <a:lnTo>
                  <a:pt x="8760665" y="5891319"/>
                </a:lnTo>
                <a:lnTo>
                  <a:pt x="8789926" y="5906535"/>
                </a:lnTo>
                <a:lnTo>
                  <a:pt x="8825040" y="5917069"/>
                </a:lnTo>
                <a:lnTo>
                  <a:pt x="8861324" y="5921751"/>
                </a:lnTo>
                <a:lnTo>
                  <a:pt x="8898779" y="5922921"/>
                </a:lnTo>
                <a:lnTo>
                  <a:pt x="8938575" y="5919410"/>
                </a:lnTo>
                <a:lnTo>
                  <a:pt x="8978370" y="5914728"/>
                </a:lnTo>
                <a:lnTo>
                  <a:pt x="9018166" y="5908876"/>
                </a:lnTo>
                <a:lnTo>
                  <a:pt x="9057961" y="5904194"/>
                </a:lnTo>
                <a:lnTo>
                  <a:pt x="9097757" y="5901853"/>
                </a:lnTo>
                <a:lnTo>
                  <a:pt x="9136382" y="5901853"/>
                </a:lnTo>
                <a:lnTo>
                  <a:pt x="9172666" y="5906535"/>
                </a:lnTo>
                <a:lnTo>
                  <a:pt x="9208950" y="5915898"/>
                </a:lnTo>
                <a:lnTo>
                  <a:pt x="9244064" y="5929944"/>
                </a:lnTo>
                <a:lnTo>
                  <a:pt x="9279178" y="5948671"/>
                </a:lnTo>
                <a:lnTo>
                  <a:pt x="9314292" y="5967398"/>
                </a:lnTo>
                <a:lnTo>
                  <a:pt x="9349405" y="5988467"/>
                </a:lnTo>
                <a:lnTo>
                  <a:pt x="9383349" y="6008364"/>
                </a:lnTo>
                <a:lnTo>
                  <a:pt x="9419633" y="6025921"/>
                </a:lnTo>
                <a:lnTo>
                  <a:pt x="9454747" y="6039967"/>
                </a:lnTo>
                <a:lnTo>
                  <a:pt x="9491031" y="6049331"/>
                </a:lnTo>
                <a:lnTo>
                  <a:pt x="9528486" y="6052842"/>
                </a:lnTo>
                <a:lnTo>
                  <a:pt x="9565940" y="6049331"/>
                </a:lnTo>
                <a:lnTo>
                  <a:pt x="9602224" y="6039967"/>
                </a:lnTo>
                <a:lnTo>
                  <a:pt x="9637338" y="6025921"/>
                </a:lnTo>
                <a:lnTo>
                  <a:pt x="9673622" y="6008364"/>
                </a:lnTo>
                <a:lnTo>
                  <a:pt x="9707566" y="5988467"/>
                </a:lnTo>
                <a:lnTo>
                  <a:pt x="9742679" y="5967398"/>
                </a:lnTo>
                <a:lnTo>
                  <a:pt x="9777793" y="5948671"/>
                </a:lnTo>
                <a:lnTo>
                  <a:pt x="9812907" y="5929944"/>
                </a:lnTo>
                <a:lnTo>
                  <a:pt x="9846850" y="5915898"/>
                </a:lnTo>
                <a:lnTo>
                  <a:pt x="9884305" y="5906535"/>
                </a:lnTo>
                <a:lnTo>
                  <a:pt x="9920589" y="5901853"/>
                </a:lnTo>
                <a:lnTo>
                  <a:pt x="9959214" y="5901853"/>
                </a:lnTo>
                <a:lnTo>
                  <a:pt x="9999010" y="5904194"/>
                </a:lnTo>
                <a:lnTo>
                  <a:pt x="10038805" y="5908876"/>
                </a:lnTo>
                <a:lnTo>
                  <a:pt x="10078601" y="5914728"/>
                </a:lnTo>
                <a:lnTo>
                  <a:pt x="10118396" y="5919410"/>
                </a:lnTo>
                <a:lnTo>
                  <a:pt x="10158192" y="5922921"/>
                </a:lnTo>
                <a:lnTo>
                  <a:pt x="10195647" y="5921751"/>
                </a:lnTo>
                <a:lnTo>
                  <a:pt x="10231931" y="5917069"/>
                </a:lnTo>
                <a:lnTo>
                  <a:pt x="10267044" y="5906535"/>
                </a:lnTo>
                <a:lnTo>
                  <a:pt x="10296306" y="5891319"/>
                </a:lnTo>
                <a:lnTo>
                  <a:pt x="10324397" y="5871421"/>
                </a:lnTo>
                <a:lnTo>
                  <a:pt x="10348977" y="5848012"/>
                </a:lnTo>
                <a:lnTo>
                  <a:pt x="10373556" y="5821091"/>
                </a:lnTo>
                <a:lnTo>
                  <a:pt x="10395795" y="5793000"/>
                </a:lnTo>
                <a:lnTo>
                  <a:pt x="10418034" y="5763739"/>
                </a:lnTo>
                <a:lnTo>
                  <a:pt x="10440272" y="5734477"/>
                </a:lnTo>
                <a:lnTo>
                  <a:pt x="10462511" y="5706386"/>
                </a:lnTo>
                <a:lnTo>
                  <a:pt x="10485920" y="5679466"/>
                </a:lnTo>
                <a:lnTo>
                  <a:pt x="10512841" y="5656057"/>
                </a:lnTo>
                <a:lnTo>
                  <a:pt x="10538591" y="5634988"/>
                </a:lnTo>
                <a:lnTo>
                  <a:pt x="10567852" y="5618602"/>
                </a:lnTo>
                <a:lnTo>
                  <a:pt x="10599455" y="5604556"/>
                </a:lnTo>
                <a:lnTo>
                  <a:pt x="10633398" y="5592852"/>
                </a:lnTo>
                <a:lnTo>
                  <a:pt x="10668512" y="5582318"/>
                </a:lnTo>
                <a:lnTo>
                  <a:pt x="10703626" y="5572954"/>
                </a:lnTo>
                <a:lnTo>
                  <a:pt x="10739910" y="5563590"/>
                </a:lnTo>
                <a:lnTo>
                  <a:pt x="10773853" y="5553056"/>
                </a:lnTo>
                <a:lnTo>
                  <a:pt x="10807796" y="5541352"/>
                </a:lnTo>
                <a:lnTo>
                  <a:pt x="10839399" y="5527306"/>
                </a:lnTo>
                <a:lnTo>
                  <a:pt x="10867490" y="5509749"/>
                </a:lnTo>
                <a:lnTo>
                  <a:pt x="10893240" y="5488681"/>
                </a:lnTo>
                <a:lnTo>
                  <a:pt x="10914308" y="5462931"/>
                </a:lnTo>
                <a:lnTo>
                  <a:pt x="10931865" y="5434840"/>
                </a:lnTo>
                <a:lnTo>
                  <a:pt x="10945910" y="5403238"/>
                </a:lnTo>
                <a:lnTo>
                  <a:pt x="10957615" y="5369294"/>
                </a:lnTo>
                <a:lnTo>
                  <a:pt x="10968149" y="5335351"/>
                </a:lnTo>
                <a:lnTo>
                  <a:pt x="10977513" y="5299067"/>
                </a:lnTo>
                <a:lnTo>
                  <a:pt x="10986876" y="5263953"/>
                </a:lnTo>
                <a:lnTo>
                  <a:pt x="10997410" y="5228839"/>
                </a:lnTo>
                <a:lnTo>
                  <a:pt x="11009115" y="5194896"/>
                </a:lnTo>
                <a:lnTo>
                  <a:pt x="11023160" y="5163294"/>
                </a:lnTo>
                <a:lnTo>
                  <a:pt x="11039547" y="5134032"/>
                </a:lnTo>
                <a:lnTo>
                  <a:pt x="11060615" y="5108282"/>
                </a:lnTo>
                <a:lnTo>
                  <a:pt x="11084024" y="5081362"/>
                </a:lnTo>
                <a:lnTo>
                  <a:pt x="11110945" y="5057952"/>
                </a:lnTo>
                <a:lnTo>
                  <a:pt x="11139036" y="5035714"/>
                </a:lnTo>
                <a:lnTo>
                  <a:pt x="11169468" y="5013475"/>
                </a:lnTo>
                <a:lnTo>
                  <a:pt x="11198729" y="4991236"/>
                </a:lnTo>
                <a:lnTo>
                  <a:pt x="11226820" y="4968998"/>
                </a:lnTo>
                <a:lnTo>
                  <a:pt x="11253741" y="4944418"/>
                </a:lnTo>
                <a:lnTo>
                  <a:pt x="11277150" y="4919838"/>
                </a:lnTo>
                <a:lnTo>
                  <a:pt x="11297048" y="4891747"/>
                </a:lnTo>
                <a:lnTo>
                  <a:pt x="11312264" y="4862486"/>
                </a:lnTo>
                <a:lnTo>
                  <a:pt x="11322798" y="4827372"/>
                </a:lnTo>
                <a:lnTo>
                  <a:pt x="11327480" y="4791088"/>
                </a:lnTo>
                <a:lnTo>
                  <a:pt x="11328650" y="4753633"/>
                </a:lnTo>
                <a:lnTo>
                  <a:pt x="11325139" y="4713838"/>
                </a:lnTo>
                <a:lnTo>
                  <a:pt x="11320457" y="4674042"/>
                </a:lnTo>
                <a:lnTo>
                  <a:pt x="11314605" y="4634247"/>
                </a:lnTo>
                <a:lnTo>
                  <a:pt x="11309923" y="4594451"/>
                </a:lnTo>
                <a:lnTo>
                  <a:pt x="11307582" y="4554655"/>
                </a:lnTo>
                <a:lnTo>
                  <a:pt x="11307582" y="4516030"/>
                </a:lnTo>
                <a:lnTo>
                  <a:pt x="11312264" y="4479746"/>
                </a:lnTo>
                <a:lnTo>
                  <a:pt x="11321628" y="4443462"/>
                </a:lnTo>
                <a:lnTo>
                  <a:pt x="11335673" y="4409519"/>
                </a:lnTo>
                <a:lnTo>
                  <a:pt x="11354400" y="4374405"/>
                </a:lnTo>
                <a:lnTo>
                  <a:pt x="11373128" y="4339291"/>
                </a:lnTo>
                <a:lnTo>
                  <a:pt x="11394196" y="4304177"/>
                </a:lnTo>
                <a:lnTo>
                  <a:pt x="11414094" y="4270234"/>
                </a:lnTo>
                <a:lnTo>
                  <a:pt x="11431650" y="4233950"/>
                </a:lnTo>
                <a:lnTo>
                  <a:pt x="11445696" y="4198836"/>
                </a:lnTo>
                <a:lnTo>
                  <a:pt x="11455060" y="4162552"/>
                </a:lnTo>
                <a:lnTo>
                  <a:pt x="11458571" y="4125097"/>
                </a:lnTo>
                <a:lnTo>
                  <a:pt x="11455060" y="4087643"/>
                </a:lnTo>
                <a:lnTo>
                  <a:pt x="11445696" y="4051358"/>
                </a:lnTo>
                <a:lnTo>
                  <a:pt x="11431650" y="4016245"/>
                </a:lnTo>
                <a:lnTo>
                  <a:pt x="11414094" y="3979961"/>
                </a:lnTo>
                <a:lnTo>
                  <a:pt x="11394196" y="3946017"/>
                </a:lnTo>
                <a:lnTo>
                  <a:pt x="11373128" y="3910903"/>
                </a:lnTo>
                <a:lnTo>
                  <a:pt x="11354400" y="3875790"/>
                </a:lnTo>
                <a:lnTo>
                  <a:pt x="11335673" y="3840676"/>
                </a:lnTo>
                <a:lnTo>
                  <a:pt x="11321628" y="3806733"/>
                </a:lnTo>
                <a:lnTo>
                  <a:pt x="11312264" y="3770449"/>
                </a:lnTo>
                <a:lnTo>
                  <a:pt x="11307582" y="3734164"/>
                </a:lnTo>
                <a:lnTo>
                  <a:pt x="11307582" y="3695539"/>
                </a:lnTo>
                <a:lnTo>
                  <a:pt x="11309923" y="3655744"/>
                </a:lnTo>
                <a:lnTo>
                  <a:pt x="11314605" y="3615948"/>
                </a:lnTo>
                <a:lnTo>
                  <a:pt x="11320457" y="3576152"/>
                </a:lnTo>
                <a:lnTo>
                  <a:pt x="11325139" y="3536357"/>
                </a:lnTo>
                <a:lnTo>
                  <a:pt x="11328650" y="3496561"/>
                </a:lnTo>
                <a:lnTo>
                  <a:pt x="11327480" y="3459107"/>
                </a:lnTo>
                <a:lnTo>
                  <a:pt x="11322798" y="3422822"/>
                </a:lnTo>
                <a:lnTo>
                  <a:pt x="11312264" y="3387709"/>
                </a:lnTo>
                <a:lnTo>
                  <a:pt x="11297048" y="3358447"/>
                </a:lnTo>
                <a:lnTo>
                  <a:pt x="11277150" y="3330356"/>
                </a:lnTo>
                <a:lnTo>
                  <a:pt x="11253741" y="3305777"/>
                </a:lnTo>
                <a:lnTo>
                  <a:pt x="11226820" y="3281197"/>
                </a:lnTo>
                <a:lnTo>
                  <a:pt x="11198729" y="3258958"/>
                </a:lnTo>
                <a:lnTo>
                  <a:pt x="11169468" y="3236720"/>
                </a:lnTo>
                <a:lnTo>
                  <a:pt x="11139036" y="3214481"/>
                </a:lnTo>
                <a:lnTo>
                  <a:pt x="11110945" y="3192242"/>
                </a:lnTo>
                <a:lnTo>
                  <a:pt x="11084024" y="3168833"/>
                </a:lnTo>
                <a:lnTo>
                  <a:pt x="11060615" y="3141913"/>
                </a:lnTo>
                <a:lnTo>
                  <a:pt x="11039547" y="3116162"/>
                </a:lnTo>
                <a:lnTo>
                  <a:pt x="11023160" y="3086901"/>
                </a:lnTo>
                <a:lnTo>
                  <a:pt x="11009115" y="3055299"/>
                </a:lnTo>
                <a:lnTo>
                  <a:pt x="10997410" y="3021355"/>
                </a:lnTo>
                <a:lnTo>
                  <a:pt x="10986876" y="2986242"/>
                </a:lnTo>
                <a:lnTo>
                  <a:pt x="10977513" y="2951128"/>
                </a:lnTo>
                <a:lnTo>
                  <a:pt x="10968149" y="2914844"/>
                </a:lnTo>
                <a:lnTo>
                  <a:pt x="10957615" y="2880900"/>
                </a:lnTo>
                <a:lnTo>
                  <a:pt x="10945910" y="2846957"/>
                </a:lnTo>
                <a:lnTo>
                  <a:pt x="10931865" y="2815355"/>
                </a:lnTo>
                <a:lnTo>
                  <a:pt x="10914308" y="2787264"/>
                </a:lnTo>
                <a:lnTo>
                  <a:pt x="10893240" y="2761514"/>
                </a:lnTo>
                <a:lnTo>
                  <a:pt x="10867490" y="2740445"/>
                </a:lnTo>
                <a:lnTo>
                  <a:pt x="10839399" y="2722888"/>
                </a:lnTo>
                <a:lnTo>
                  <a:pt x="10807796" y="2708843"/>
                </a:lnTo>
                <a:lnTo>
                  <a:pt x="10773853" y="2697138"/>
                </a:lnTo>
                <a:lnTo>
                  <a:pt x="10739910" y="2686604"/>
                </a:lnTo>
                <a:lnTo>
                  <a:pt x="10703626" y="2677241"/>
                </a:lnTo>
                <a:lnTo>
                  <a:pt x="10668512" y="2667877"/>
                </a:lnTo>
                <a:lnTo>
                  <a:pt x="10633398" y="2657343"/>
                </a:lnTo>
                <a:lnTo>
                  <a:pt x="10599455" y="2645638"/>
                </a:lnTo>
                <a:lnTo>
                  <a:pt x="10567852" y="2631593"/>
                </a:lnTo>
                <a:lnTo>
                  <a:pt x="10538591" y="2615206"/>
                </a:lnTo>
                <a:lnTo>
                  <a:pt x="10512841" y="2594138"/>
                </a:lnTo>
                <a:lnTo>
                  <a:pt x="10485920" y="2570729"/>
                </a:lnTo>
                <a:lnTo>
                  <a:pt x="10462511" y="2543808"/>
                </a:lnTo>
                <a:lnTo>
                  <a:pt x="10440272" y="2515717"/>
                </a:lnTo>
                <a:lnTo>
                  <a:pt x="10418034" y="2486456"/>
                </a:lnTo>
                <a:lnTo>
                  <a:pt x="10395795" y="2457194"/>
                </a:lnTo>
                <a:lnTo>
                  <a:pt x="10373556" y="2429103"/>
                </a:lnTo>
                <a:lnTo>
                  <a:pt x="10348977" y="2402183"/>
                </a:lnTo>
                <a:lnTo>
                  <a:pt x="10324397" y="2378774"/>
                </a:lnTo>
                <a:lnTo>
                  <a:pt x="10296306" y="2358876"/>
                </a:lnTo>
                <a:lnTo>
                  <a:pt x="10267044" y="2343660"/>
                </a:lnTo>
                <a:lnTo>
                  <a:pt x="10231931" y="2333126"/>
                </a:lnTo>
                <a:lnTo>
                  <a:pt x="10195647" y="2328444"/>
                </a:lnTo>
                <a:lnTo>
                  <a:pt x="10158192" y="2327274"/>
                </a:lnTo>
                <a:lnTo>
                  <a:pt x="10118396" y="2330785"/>
                </a:lnTo>
                <a:lnTo>
                  <a:pt x="10078601" y="2335467"/>
                </a:lnTo>
                <a:lnTo>
                  <a:pt x="10038805" y="2341319"/>
                </a:lnTo>
                <a:lnTo>
                  <a:pt x="9999010" y="2346001"/>
                </a:lnTo>
                <a:lnTo>
                  <a:pt x="9959214" y="2348342"/>
                </a:lnTo>
                <a:lnTo>
                  <a:pt x="9920589" y="2348342"/>
                </a:lnTo>
                <a:lnTo>
                  <a:pt x="9884305" y="2343660"/>
                </a:lnTo>
                <a:lnTo>
                  <a:pt x="9846850" y="2334296"/>
                </a:lnTo>
                <a:lnTo>
                  <a:pt x="9812907" y="2320251"/>
                </a:lnTo>
                <a:lnTo>
                  <a:pt x="9777793" y="2301524"/>
                </a:lnTo>
                <a:lnTo>
                  <a:pt x="9742679" y="2282796"/>
                </a:lnTo>
                <a:lnTo>
                  <a:pt x="9707566" y="2261728"/>
                </a:lnTo>
                <a:lnTo>
                  <a:pt x="9673622" y="2241830"/>
                </a:lnTo>
                <a:lnTo>
                  <a:pt x="9637338" y="2224273"/>
                </a:lnTo>
                <a:lnTo>
                  <a:pt x="9602224" y="2210228"/>
                </a:lnTo>
                <a:lnTo>
                  <a:pt x="9565940" y="2200864"/>
                </a:lnTo>
                <a:lnTo>
                  <a:pt x="9528486" y="2197353"/>
                </a:lnTo>
                <a:close/>
              </a:path>
            </a:pathLst>
          </a:custGeom>
          <a:solidFill>
            <a:schemeClr val="bg2"/>
          </a:solidFill>
          <a:ln w="101600">
            <a:noFill/>
            <a:prstDash val="solid"/>
            <a:round/>
            <a:headEnd/>
            <a:tailEnd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EF53381-2F6A-4436-875C-92FA9D3F0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it-IT" dirty="0"/>
              <a:t>Application use case – smart home security</a:t>
            </a:r>
          </a:p>
        </p:txBody>
      </p:sp>
      <p:sp>
        <p:nvSpPr>
          <p:cNvPr id="31" name="Freeform 6">
            <a:extLst>
              <a:ext uri="{FF2B5EF4-FFF2-40B4-BE49-F238E27FC236}">
                <a16:creationId xmlns:a16="http://schemas.microsoft.com/office/drawing/2014/main" id="{0D3B0D10-EF29-472A-8E3D-EBEDDD162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A31023E-D549-4619-90E5-122989A3E0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6015897" cy="359359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application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a Smart Home with </a:t>
            </a:r>
            <a:r>
              <a:rPr lang="it-IT" dirty="0" err="1"/>
              <a:t>sensors</a:t>
            </a:r>
            <a:r>
              <a:rPr lang="it-IT" dirty="0"/>
              <a:t> and </a:t>
            </a:r>
            <a:r>
              <a:rPr lang="it-IT" dirty="0" err="1"/>
              <a:t>actuator</a:t>
            </a:r>
            <a:r>
              <a:rPr lang="it-IT" dirty="0"/>
              <a:t> for security :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/>
              <a:t>Sensor </a:t>
            </a:r>
            <a:r>
              <a:rPr lang="it-IT" dirty="0" err="1"/>
              <a:t>Pir</a:t>
            </a:r>
            <a:r>
              <a:rPr lang="it-IT" dirty="0"/>
              <a:t> and DW for </a:t>
            </a:r>
            <a:r>
              <a:rPr lang="it-IT" dirty="0" err="1"/>
              <a:t>each</a:t>
            </a:r>
            <a:r>
              <a:rPr lang="it-IT" dirty="0"/>
              <a:t> room</a:t>
            </a:r>
          </a:p>
          <a:p>
            <a:r>
              <a:rPr lang="it-IT" dirty="0"/>
              <a:t>Light controller and </a:t>
            </a:r>
            <a:r>
              <a:rPr lang="it-IT" dirty="0" err="1"/>
              <a:t>Alarm</a:t>
            </a:r>
            <a:r>
              <a:rPr lang="it-IT" dirty="0"/>
              <a:t> controller </a:t>
            </a:r>
            <a:r>
              <a:rPr lang="it-IT" dirty="0" err="1"/>
              <a:t>associated</a:t>
            </a:r>
            <a:r>
              <a:rPr lang="it-IT" dirty="0"/>
              <a:t> with </a:t>
            </a:r>
            <a:r>
              <a:rPr lang="it-IT" dirty="0" err="1"/>
              <a:t>sensors</a:t>
            </a:r>
            <a:endParaRPr lang="it-IT" dirty="0"/>
          </a:p>
          <a:p>
            <a:r>
              <a:rPr lang="it-IT" dirty="0"/>
              <a:t>Data </a:t>
            </a:r>
            <a:r>
              <a:rPr lang="it-IT" dirty="0" err="1"/>
              <a:t>Collector</a:t>
            </a:r>
            <a:r>
              <a:rPr lang="it-IT" dirty="0"/>
              <a:t> &amp; Policy Manager </a:t>
            </a:r>
            <a:r>
              <a:rPr lang="it-IT" dirty="0" err="1"/>
              <a:t>application</a:t>
            </a:r>
            <a:r>
              <a:rPr lang="it-IT" dirty="0"/>
              <a:t> for </a:t>
            </a:r>
            <a:r>
              <a:rPr lang="it-IT" dirty="0" err="1"/>
              <a:t>managment</a:t>
            </a:r>
            <a:r>
              <a:rPr lang="it-IT" dirty="0"/>
              <a:t> of the </a:t>
            </a:r>
            <a:r>
              <a:rPr lang="it-IT" dirty="0" err="1"/>
              <a:t>behavior</a:t>
            </a:r>
            <a:r>
              <a:rPr lang="it-IT" dirty="0"/>
              <a:t> of </a:t>
            </a:r>
            <a:r>
              <a:rPr lang="it-IT" dirty="0" err="1"/>
              <a:t>every</a:t>
            </a:r>
            <a:r>
              <a:rPr lang="it-IT" dirty="0"/>
              <a:t> deployment of  the smart building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4FF49E3-3CF7-467D-BE04-86D18D2490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9785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AD161B-60E4-430D-B13E-CFAD9ED8B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0556" y="461564"/>
            <a:ext cx="10178322" cy="1492132"/>
          </a:xfrm>
        </p:spPr>
        <p:txBody>
          <a:bodyPr>
            <a:normAutofit/>
          </a:bodyPr>
          <a:lstStyle/>
          <a:p>
            <a:r>
              <a:rPr lang="it-IT" sz="3200" dirty="0" err="1"/>
              <a:t>REsources</a:t>
            </a:r>
            <a:endParaRPr lang="it-IT" sz="3200" dirty="0"/>
          </a:p>
        </p:txBody>
      </p:sp>
      <p:pic>
        <p:nvPicPr>
          <p:cNvPr id="5" name="Elemento grafico 4">
            <a:extLst>
              <a:ext uri="{FF2B5EF4-FFF2-40B4-BE49-F238E27FC236}">
                <a16:creationId xmlns:a16="http://schemas.microsoft.com/office/drawing/2014/main" id="{7C967F69-32EA-4F27-8E01-9C71F477D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0088" y="858704"/>
            <a:ext cx="952499" cy="952499"/>
          </a:xfrm>
          <a:prstGeom prst="rect">
            <a:avLst/>
          </a:prstGeom>
        </p:spPr>
      </p:pic>
      <p:pic>
        <p:nvPicPr>
          <p:cNvPr id="7" name="Elemento grafico 6">
            <a:extLst>
              <a:ext uri="{FF2B5EF4-FFF2-40B4-BE49-F238E27FC236}">
                <a16:creationId xmlns:a16="http://schemas.microsoft.com/office/drawing/2014/main" id="{5E61B048-A61D-4D0E-B4FD-9A595A5344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11344" y="3820584"/>
            <a:ext cx="1066800" cy="1066800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538BF45F-4E8C-405D-8D2C-830A07E7E9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9627" y="3723746"/>
            <a:ext cx="1260475" cy="1260475"/>
          </a:xfrm>
          <a:prstGeom prst="rect">
            <a:avLst/>
          </a:prstGeom>
        </p:spPr>
      </p:pic>
      <p:pic>
        <p:nvPicPr>
          <p:cNvPr id="11" name="Elemento grafico 10">
            <a:extLst>
              <a:ext uri="{FF2B5EF4-FFF2-40B4-BE49-F238E27FC236}">
                <a16:creationId xmlns:a16="http://schemas.microsoft.com/office/drawing/2014/main" id="{BB192755-5813-4DC3-ABBC-DFB60747315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396970" y="3723746"/>
            <a:ext cx="1066800" cy="1066800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4C812904-0897-4EA3-BE3E-2E0C8C5F595C}"/>
              </a:ext>
            </a:extLst>
          </p:cNvPr>
          <p:cNvSpPr txBox="1"/>
          <p:nvPr/>
        </p:nvSpPr>
        <p:spPr>
          <a:xfrm>
            <a:off x="5658446" y="1162924"/>
            <a:ext cx="2828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 COLLECTOR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D4D5534-F58D-4BE5-9254-1DD4B60B8474}"/>
              </a:ext>
            </a:extLst>
          </p:cNvPr>
          <p:cNvSpPr txBox="1"/>
          <p:nvPr/>
        </p:nvSpPr>
        <p:spPr>
          <a:xfrm>
            <a:off x="1392993" y="5153714"/>
            <a:ext cx="2503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SENSOR PIR AND DW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70995AD-F5AC-4961-B088-42696006B98A}"/>
              </a:ext>
            </a:extLst>
          </p:cNvPr>
          <p:cNvSpPr txBox="1"/>
          <p:nvPr/>
        </p:nvSpPr>
        <p:spPr>
          <a:xfrm>
            <a:off x="5136788" y="5141078"/>
            <a:ext cx="21661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LIGHT ACTUATOR</a:t>
            </a:r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3E85D7D0-140B-41C6-BA72-0BFF75BA8A7A}"/>
              </a:ext>
            </a:extLst>
          </p:cNvPr>
          <p:cNvSpPr/>
          <p:nvPr/>
        </p:nvSpPr>
        <p:spPr>
          <a:xfrm>
            <a:off x="8972286" y="5153714"/>
            <a:ext cx="19161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it-IT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ALARM  ACTUATOR</a:t>
            </a:r>
          </a:p>
        </p:txBody>
      </p:sp>
      <p:sp>
        <p:nvSpPr>
          <p:cNvPr id="23" name="Freccia bidirezionale orizzontale 22">
            <a:extLst>
              <a:ext uri="{FF2B5EF4-FFF2-40B4-BE49-F238E27FC236}">
                <a16:creationId xmlns:a16="http://schemas.microsoft.com/office/drawing/2014/main" id="{BD043123-53CE-4A6C-816F-D42CE6B611CD}"/>
              </a:ext>
            </a:extLst>
          </p:cNvPr>
          <p:cNvSpPr/>
          <p:nvPr/>
        </p:nvSpPr>
        <p:spPr>
          <a:xfrm rot="2919287">
            <a:off x="8466632" y="2407161"/>
            <a:ext cx="1492130" cy="4705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4" name="Freccia bidirezionale orizzontale 23">
            <a:extLst>
              <a:ext uri="{FF2B5EF4-FFF2-40B4-BE49-F238E27FC236}">
                <a16:creationId xmlns:a16="http://schemas.microsoft.com/office/drawing/2014/main" id="{FD7F2926-C15D-42F0-9123-AC3A52EA7F5E}"/>
              </a:ext>
            </a:extLst>
          </p:cNvPr>
          <p:cNvSpPr/>
          <p:nvPr/>
        </p:nvSpPr>
        <p:spPr>
          <a:xfrm rot="18686504">
            <a:off x="2480286" y="2443842"/>
            <a:ext cx="1492130" cy="4705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5" name="Freccia bidirezionale orizzontale 24">
            <a:extLst>
              <a:ext uri="{FF2B5EF4-FFF2-40B4-BE49-F238E27FC236}">
                <a16:creationId xmlns:a16="http://schemas.microsoft.com/office/drawing/2014/main" id="{10CB4916-BE9E-4A8A-8807-4EA1C5B3730A}"/>
              </a:ext>
            </a:extLst>
          </p:cNvPr>
          <p:cNvSpPr/>
          <p:nvPr/>
        </p:nvSpPr>
        <p:spPr>
          <a:xfrm rot="5400000">
            <a:off x="5473800" y="2530686"/>
            <a:ext cx="1492130" cy="470516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6" name="Rettangolo 25">
            <a:extLst>
              <a:ext uri="{FF2B5EF4-FFF2-40B4-BE49-F238E27FC236}">
                <a16:creationId xmlns:a16="http://schemas.microsoft.com/office/drawing/2014/main" id="{9D7E63C0-3576-4FA1-9A06-D08C027970CA}"/>
              </a:ext>
            </a:extLst>
          </p:cNvPr>
          <p:cNvSpPr/>
          <p:nvPr/>
        </p:nvSpPr>
        <p:spPr>
          <a:xfrm>
            <a:off x="4110360" y="710664"/>
            <a:ext cx="4432871" cy="1260475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8" name="Ovale 27">
            <a:extLst>
              <a:ext uri="{FF2B5EF4-FFF2-40B4-BE49-F238E27FC236}">
                <a16:creationId xmlns:a16="http://schemas.microsoft.com/office/drawing/2014/main" id="{9D7F905A-3945-46B7-AEEF-F70BA04DF704}"/>
              </a:ext>
            </a:extLst>
          </p:cNvPr>
          <p:cNvSpPr/>
          <p:nvPr/>
        </p:nvSpPr>
        <p:spPr>
          <a:xfrm>
            <a:off x="1935332" y="3763369"/>
            <a:ext cx="1340292" cy="1260475"/>
          </a:xfrm>
          <a:prstGeom prst="ellipse">
            <a:avLst/>
          </a:prstGeom>
          <a:noFill/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0" name="Ovale 29">
            <a:extLst>
              <a:ext uri="{FF2B5EF4-FFF2-40B4-BE49-F238E27FC236}">
                <a16:creationId xmlns:a16="http://schemas.microsoft.com/office/drawing/2014/main" id="{D5A06A1E-B24A-4E9A-8ADA-B5032B0F82C1}"/>
              </a:ext>
            </a:extLst>
          </p:cNvPr>
          <p:cNvSpPr/>
          <p:nvPr/>
        </p:nvSpPr>
        <p:spPr>
          <a:xfrm>
            <a:off x="1974598" y="3713330"/>
            <a:ext cx="1340292" cy="1260475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1" name="Ovale 30">
            <a:extLst>
              <a:ext uri="{FF2B5EF4-FFF2-40B4-BE49-F238E27FC236}">
                <a16:creationId xmlns:a16="http://schemas.microsoft.com/office/drawing/2014/main" id="{3EC891B5-5EBB-46C0-97B6-C5D32439BF0E}"/>
              </a:ext>
            </a:extLst>
          </p:cNvPr>
          <p:cNvSpPr/>
          <p:nvPr/>
        </p:nvSpPr>
        <p:spPr>
          <a:xfrm>
            <a:off x="9152411" y="3500068"/>
            <a:ext cx="1555917" cy="1559013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2" name="Rettangolo 31">
            <a:extLst>
              <a:ext uri="{FF2B5EF4-FFF2-40B4-BE49-F238E27FC236}">
                <a16:creationId xmlns:a16="http://schemas.microsoft.com/office/drawing/2014/main" id="{BD65CBAB-8E9F-4525-8FEC-85D3168BF3B2}"/>
              </a:ext>
            </a:extLst>
          </p:cNvPr>
          <p:cNvSpPr/>
          <p:nvPr/>
        </p:nvSpPr>
        <p:spPr>
          <a:xfrm>
            <a:off x="5589627" y="3713330"/>
            <a:ext cx="1260475" cy="131051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522450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10574A7-E59D-497F-95F5-C073A786C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it-IT" sz="4400" dirty="0"/>
              <a:t>Architecture and </a:t>
            </a:r>
            <a:r>
              <a:rPr lang="it-IT" sz="4400" dirty="0" err="1"/>
              <a:t>protocol</a:t>
            </a:r>
            <a:r>
              <a:rPr lang="it-IT" sz="4400" dirty="0"/>
              <a:t> </a:t>
            </a:r>
            <a:r>
              <a:rPr lang="it-IT" sz="4400" dirty="0" err="1"/>
              <a:t>used</a:t>
            </a:r>
            <a:endParaRPr lang="it-IT" sz="4400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5AD8C6B6-A7AC-498B-B348-43129FFA08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874517"/>
            <a:ext cx="9688644" cy="359359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dirty="0"/>
              <a:t>Data </a:t>
            </a:r>
            <a:r>
              <a:rPr lang="it-IT" dirty="0" err="1"/>
              <a:t>Collector</a:t>
            </a:r>
            <a:r>
              <a:rPr lang="it-IT" dirty="0"/>
              <a:t> and Policy Manager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located</a:t>
            </a:r>
            <a:r>
              <a:rPr lang="it-IT" dirty="0"/>
              <a:t> </a:t>
            </a:r>
            <a:r>
              <a:rPr lang="it-IT" dirty="0" err="1"/>
              <a:t>locally</a:t>
            </a:r>
            <a:r>
              <a:rPr lang="it-IT" dirty="0"/>
              <a:t>.</a:t>
            </a:r>
          </a:p>
          <a:p>
            <a:pPr marL="0" indent="0">
              <a:buNone/>
            </a:pPr>
            <a:endParaRPr lang="it-IT" dirty="0"/>
          </a:p>
          <a:p>
            <a:r>
              <a:rPr lang="it-IT" dirty="0">
                <a:solidFill>
                  <a:srgbClr val="FF0000"/>
                </a:solidFill>
              </a:rPr>
              <a:t>PRO</a:t>
            </a:r>
            <a:r>
              <a:rPr lang="it-IT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/>
              <a:t>Greater </a:t>
            </a:r>
            <a:r>
              <a:rPr lang="it-IT" dirty="0" err="1"/>
              <a:t>flexibily</a:t>
            </a:r>
            <a:r>
              <a:rPr lang="it-IT" dirty="0"/>
              <a:t> and </a:t>
            </a:r>
            <a:r>
              <a:rPr lang="it-IT" dirty="0" err="1"/>
              <a:t>freedom</a:t>
            </a:r>
            <a:r>
              <a:rPr lang="it-IT" dirty="0"/>
              <a:t> in </a:t>
            </a:r>
            <a:r>
              <a:rPr lang="it-IT" dirty="0" err="1"/>
              <a:t>local</a:t>
            </a:r>
            <a:r>
              <a:rPr lang="it-IT" dirty="0"/>
              <a:t> software management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/>
              <a:t>Security of </a:t>
            </a:r>
            <a:r>
              <a:rPr lang="it-IT" dirty="0" err="1"/>
              <a:t>having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necessary</a:t>
            </a:r>
            <a:r>
              <a:rPr lang="it-IT" dirty="0"/>
              <a:t> data and software on site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/>
              <a:t>Simple to </a:t>
            </a:r>
            <a:r>
              <a:rPr lang="it-IT" dirty="0" err="1"/>
              <a:t>implement</a:t>
            </a:r>
            <a:r>
              <a:rPr lang="it-IT" dirty="0"/>
              <a:t> (no </a:t>
            </a:r>
            <a:r>
              <a:rPr lang="it-IT" dirty="0" err="1"/>
              <a:t>communication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</a:t>
            </a:r>
            <a:r>
              <a:rPr lang="it-IT" dirty="0" err="1"/>
              <a:t>different</a:t>
            </a:r>
            <a:r>
              <a:rPr lang="it-IT" dirty="0"/>
              <a:t> </a:t>
            </a:r>
            <a:r>
              <a:rPr lang="it-IT" dirty="0" err="1"/>
              <a:t>nodes</a:t>
            </a:r>
            <a:r>
              <a:rPr lang="it-IT" dirty="0"/>
              <a:t>) and </a:t>
            </a:r>
            <a:r>
              <a:rPr lang="it-IT" dirty="0" err="1"/>
              <a:t>quick</a:t>
            </a:r>
            <a:r>
              <a:rPr lang="it-IT" dirty="0"/>
              <a:t> </a:t>
            </a:r>
            <a:r>
              <a:rPr lang="it-IT" dirty="0" err="1"/>
              <a:t>responses</a:t>
            </a:r>
            <a:endParaRPr lang="it-IT" dirty="0"/>
          </a:p>
          <a:p>
            <a:r>
              <a:rPr lang="it-IT" dirty="0">
                <a:solidFill>
                  <a:srgbClr val="FF0000"/>
                </a:solidFill>
              </a:rPr>
              <a:t>CONS</a:t>
            </a:r>
            <a:r>
              <a:rPr lang="it-IT" dirty="0"/>
              <a:t>: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 err="1"/>
              <a:t>Additional</a:t>
            </a:r>
            <a:r>
              <a:rPr lang="it-IT" dirty="0"/>
              <a:t> costs for update and for </a:t>
            </a:r>
            <a:r>
              <a:rPr lang="it-IT" dirty="0" err="1"/>
              <a:t>maintenance</a:t>
            </a:r>
            <a:endParaRPr lang="it-IT" dirty="0"/>
          </a:p>
          <a:p>
            <a:pPr>
              <a:buFont typeface="Courier New" panose="02070309020205020404" pitchFamily="49" charset="0"/>
              <a:buChar char="o"/>
            </a:pPr>
            <a:r>
              <a:rPr lang="it-IT" dirty="0"/>
              <a:t>Short </a:t>
            </a:r>
            <a:r>
              <a:rPr lang="it-IT" dirty="0" err="1"/>
              <a:t>scalability</a:t>
            </a:r>
            <a:endParaRPr lang="it-IT" dirty="0"/>
          </a:p>
          <a:p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633463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D01C2D-196C-4CFD-BA27-A4E426296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>
            <a:normAutofit/>
          </a:bodyPr>
          <a:lstStyle/>
          <a:p>
            <a:r>
              <a:rPr lang="it-IT"/>
              <a:t>Architecture and </a:t>
            </a:r>
            <a:r>
              <a:rPr lang="it-IT" err="1"/>
              <a:t>protocol</a:t>
            </a:r>
            <a:r>
              <a:rPr lang="it-IT"/>
              <a:t> </a:t>
            </a:r>
            <a:r>
              <a:rPr lang="it-IT" err="1"/>
              <a:t>used</a:t>
            </a:r>
            <a:endParaRPr lang="it-IT" dirty="0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0D5767-B978-4705-90F3-829CCB147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2286001"/>
            <a:ext cx="5984274" cy="3593591"/>
          </a:xfrm>
        </p:spPr>
        <p:txBody>
          <a:bodyPr>
            <a:normAutofit/>
          </a:bodyPr>
          <a:lstStyle/>
          <a:p>
            <a:r>
              <a:rPr lang="it-IT" dirty="0" err="1">
                <a:solidFill>
                  <a:srgbClr val="000000"/>
                </a:solidFill>
              </a:rPr>
              <a:t>We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implemented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communication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between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nodes</a:t>
            </a:r>
            <a:r>
              <a:rPr lang="it-IT" dirty="0">
                <a:solidFill>
                  <a:srgbClr val="000000"/>
                </a:solidFill>
              </a:rPr>
              <a:t> and </a:t>
            </a:r>
            <a:r>
              <a:rPr lang="it-IT" dirty="0" err="1">
                <a:solidFill>
                  <a:srgbClr val="000000"/>
                </a:solidFill>
              </a:rPr>
              <a:t>devices</a:t>
            </a:r>
            <a:r>
              <a:rPr lang="it-IT" dirty="0">
                <a:solidFill>
                  <a:srgbClr val="000000"/>
                </a:solidFill>
              </a:rPr>
              <a:t> with </a:t>
            </a:r>
            <a:r>
              <a:rPr lang="it-IT" dirty="0" err="1">
                <a:solidFill>
                  <a:srgbClr val="000000"/>
                </a:solidFill>
              </a:rPr>
              <a:t>CoaP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protocol</a:t>
            </a:r>
            <a:endParaRPr lang="it-IT" dirty="0">
              <a:solidFill>
                <a:srgbClr val="000000"/>
              </a:solidFill>
            </a:endParaRPr>
          </a:p>
          <a:p>
            <a:r>
              <a:rPr lang="it-IT" dirty="0" err="1">
                <a:solidFill>
                  <a:srgbClr val="000000"/>
                </a:solidFill>
              </a:rPr>
              <a:t>They</a:t>
            </a:r>
            <a:r>
              <a:rPr lang="it-IT" dirty="0">
                <a:solidFill>
                  <a:srgbClr val="000000"/>
                </a:solidFill>
              </a:rPr>
              <a:t> are </a:t>
            </a:r>
            <a:r>
              <a:rPr lang="it-IT" dirty="0" err="1">
                <a:solidFill>
                  <a:srgbClr val="000000"/>
                </a:solidFill>
              </a:rPr>
              <a:t>connected</a:t>
            </a:r>
            <a:r>
              <a:rPr lang="it-IT" dirty="0">
                <a:solidFill>
                  <a:srgbClr val="000000"/>
                </a:solidFill>
              </a:rPr>
              <a:t> to the network </a:t>
            </a:r>
            <a:r>
              <a:rPr lang="it-IT" dirty="0" err="1">
                <a:solidFill>
                  <a:srgbClr val="000000"/>
                </a:solidFill>
              </a:rPr>
              <a:t>through</a:t>
            </a:r>
            <a:r>
              <a:rPr lang="it-IT" dirty="0">
                <a:solidFill>
                  <a:srgbClr val="000000"/>
                </a:solidFill>
              </a:rPr>
              <a:t> the use of the </a:t>
            </a:r>
            <a:r>
              <a:rPr lang="it-IT" dirty="0" err="1">
                <a:solidFill>
                  <a:srgbClr val="000000"/>
                </a:solidFill>
              </a:rPr>
              <a:t>wi-fi</a:t>
            </a:r>
            <a:r>
              <a:rPr lang="it-IT" dirty="0">
                <a:solidFill>
                  <a:srgbClr val="000000"/>
                </a:solidFill>
              </a:rPr>
              <a:t> </a:t>
            </a:r>
            <a:r>
              <a:rPr lang="it-IT" dirty="0" err="1">
                <a:solidFill>
                  <a:srgbClr val="000000"/>
                </a:solidFill>
              </a:rPr>
              <a:t>protocol</a:t>
            </a:r>
            <a:r>
              <a:rPr lang="it-IT" dirty="0">
                <a:solidFill>
                  <a:srgbClr val="000000"/>
                </a:solidFill>
              </a:rPr>
              <a:t> </a:t>
            </a:r>
          </a:p>
        </p:txBody>
      </p:sp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BD7B56BA-7E92-4513-9DBA-7D9FF20CD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418" y="4082796"/>
            <a:ext cx="3902582" cy="1414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5219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04B689-D257-5B41-9D03-286302BD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4" y="643464"/>
            <a:ext cx="3437290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pc="800" dirty="0"/>
              <a:t>COAP sensors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E54EC6DF-20B1-1441-91CD-A670EEAAD6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8786" y="1116725"/>
            <a:ext cx="6965849" cy="46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2199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8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04B689-D257-5B41-9D03-286302BD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854" y="643464"/>
            <a:ext cx="3437290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pc="800" dirty="0"/>
              <a:t>COAP sensors</a:t>
            </a:r>
          </a:p>
        </p:txBody>
      </p:sp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9BB9EE87-C84C-554C-AD0F-0157ECE4A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3959" y="643464"/>
            <a:ext cx="5853008" cy="5574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858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04B689-D257-5B41-9D03-286302BD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07" y="643464"/>
            <a:ext cx="4193676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spc="800" dirty="0"/>
              <a:t>COAP resources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B79FCD41-4A9B-C648-B6D3-D71309EA6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0297" y="779543"/>
            <a:ext cx="6220332" cy="5302831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4A00E1E-2D20-CA45-BD25-04FBD888DA60}"/>
              </a:ext>
            </a:extLst>
          </p:cNvPr>
          <p:cNvSpPr/>
          <p:nvPr/>
        </p:nvSpPr>
        <p:spPr>
          <a:xfrm>
            <a:off x="1251679" y="2286001"/>
            <a:ext cx="3384330" cy="394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7931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6">
            <a:extLst>
              <a:ext uri="{FF2B5EF4-FFF2-40B4-BE49-F238E27FC236}">
                <a16:creationId xmlns:a16="http://schemas.microsoft.com/office/drawing/2014/main" id="{126ADEF2-2BA7-419F-A580-9C6541A73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146248-6675-4D3A-B34A-7363E28C9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8E52EA45-4231-40F0-A5F9-509764441E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E26580E3-C3E7-4C81-9BC7-D725DBB743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4695443" cy="6858000"/>
          </a:xfrm>
          <a:custGeom>
            <a:avLst/>
            <a:gdLst>
              <a:gd name="connsiteX0" fmla="*/ 0 w 4992864"/>
              <a:gd name="connsiteY0" fmla="*/ 0 h 6858000"/>
              <a:gd name="connsiteX1" fmla="*/ 4813476 w 4992864"/>
              <a:gd name="connsiteY1" fmla="*/ 0 h 6858000"/>
              <a:gd name="connsiteX2" fmla="*/ 4818239 w 4992864"/>
              <a:gd name="connsiteY2" fmla="*/ 66675 h 6858000"/>
              <a:gd name="connsiteX3" fmla="*/ 4826176 w 4992864"/>
              <a:gd name="connsiteY3" fmla="*/ 122237 h 6858000"/>
              <a:gd name="connsiteX4" fmla="*/ 4835701 w 4992864"/>
              <a:gd name="connsiteY4" fmla="*/ 174625 h 6858000"/>
              <a:gd name="connsiteX5" fmla="*/ 4851576 w 4992864"/>
              <a:gd name="connsiteY5" fmla="*/ 217487 h 6858000"/>
              <a:gd name="connsiteX6" fmla="*/ 4867451 w 4992864"/>
              <a:gd name="connsiteY6" fmla="*/ 260350 h 6858000"/>
              <a:gd name="connsiteX7" fmla="*/ 4886501 w 4992864"/>
              <a:gd name="connsiteY7" fmla="*/ 296862 h 6858000"/>
              <a:gd name="connsiteX8" fmla="*/ 4905551 w 4992864"/>
              <a:gd name="connsiteY8" fmla="*/ 334962 h 6858000"/>
              <a:gd name="connsiteX9" fmla="*/ 4923014 w 4992864"/>
              <a:gd name="connsiteY9" fmla="*/ 369887 h 6858000"/>
              <a:gd name="connsiteX10" fmla="*/ 4940476 w 4992864"/>
              <a:gd name="connsiteY10" fmla="*/ 409575 h 6858000"/>
              <a:gd name="connsiteX11" fmla="*/ 4956351 w 4992864"/>
              <a:gd name="connsiteY11" fmla="*/ 450850 h 6858000"/>
              <a:gd name="connsiteX12" fmla="*/ 4970639 w 4992864"/>
              <a:gd name="connsiteY12" fmla="*/ 496887 h 6858000"/>
              <a:gd name="connsiteX13" fmla="*/ 4981751 w 4992864"/>
              <a:gd name="connsiteY13" fmla="*/ 546100 h 6858000"/>
              <a:gd name="connsiteX14" fmla="*/ 4989689 w 4992864"/>
              <a:gd name="connsiteY14" fmla="*/ 606425 h 6858000"/>
              <a:gd name="connsiteX15" fmla="*/ 4992864 w 4992864"/>
              <a:gd name="connsiteY15" fmla="*/ 673100 h 6858000"/>
              <a:gd name="connsiteX16" fmla="*/ 4989689 w 4992864"/>
              <a:gd name="connsiteY16" fmla="*/ 744537 h 6858000"/>
              <a:gd name="connsiteX17" fmla="*/ 4981751 w 4992864"/>
              <a:gd name="connsiteY17" fmla="*/ 801687 h 6858000"/>
              <a:gd name="connsiteX18" fmla="*/ 4970639 w 4992864"/>
              <a:gd name="connsiteY18" fmla="*/ 854075 h 6858000"/>
              <a:gd name="connsiteX19" fmla="*/ 4956351 w 4992864"/>
              <a:gd name="connsiteY19" fmla="*/ 901700 h 6858000"/>
              <a:gd name="connsiteX20" fmla="*/ 4940476 w 4992864"/>
              <a:gd name="connsiteY20" fmla="*/ 942975 h 6858000"/>
              <a:gd name="connsiteX21" fmla="*/ 4921426 w 4992864"/>
              <a:gd name="connsiteY21" fmla="*/ 981075 h 6858000"/>
              <a:gd name="connsiteX22" fmla="*/ 4902376 w 4992864"/>
              <a:gd name="connsiteY22" fmla="*/ 1017587 h 6858000"/>
              <a:gd name="connsiteX23" fmla="*/ 4883326 w 4992864"/>
              <a:gd name="connsiteY23" fmla="*/ 1055687 h 6858000"/>
              <a:gd name="connsiteX24" fmla="*/ 4865864 w 4992864"/>
              <a:gd name="connsiteY24" fmla="*/ 1095375 h 6858000"/>
              <a:gd name="connsiteX25" fmla="*/ 4848401 w 4992864"/>
              <a:gd name="connsiteY25" fmla="*/ 1136650 h 6858000"/>
              <a:gd name="connsiteX26" fmla="*/ 4834114 w 4992864"/>
              <a:gd name="connsiteY26" fmla="*/ 1182687 h 6858000"/>
              <a:gd name="connsiteX27" fmla="*/ 4824589 w 4992864"/>
              <a:gd name="connsiteY27" fmla="*/ 1235075 h 6858000"/>
              <a:gd name="connsiteX28" fmla="*/ 4815064 w 4992864"/>
              <a:gd name="connsiteY28" fmla="*/ 1295400 h 6858000"/>
              <a:gd name="connsiteX29" fmla="*/ 4813476 w 4992864"/>
              <a:gd name="connsiteY29" fmla="*/ 1363662 h 6858000"/>
              <a:gd name="connsiteX30" fmla="*/ 4815064 w 4992864"/>
              <a:gd name="connsiteY30" fmla="*/ 1431925 h 6858000"/>
              <a:gd name="connsiteX31" fmla="*/ 4824589 w 4992864"/>
              <a:gd name="connsiteY31" fmla="*/ 1492250 h 6858000"/>
              <a:gd name="connsiteX32" fmla="*/ 4834114 w 4992864"/>
              <a:gd name="connsiteY32" fmla="*/ 1544637 h 6858000"/>
              <a:gd name="connsiteX33" fmla="*/ 4848401 w 4992864"/>
              <a:gd name="connsiteY33" fmla="*/ 1589087 h 6858000"/>
              <a:gd name="connsiteX34" fmla="*/ 4865864 w 4992864"/>
              <a:gd name="connsiteY34" fmla="*/ 1631950 h 6858000"/>
              <a:gd name="connsiteX35" fmla="*/ 4883326 w 4992864"/>
              <a:gd name="connsiteY35" fmla="*/ 1671637 h 6858000"/>
              <a:gd name="connsiteX36" fmla="*/ 4902376 w 4992864"/>
              <a:gd name="connsiteY36" fmla="*/ 1708150 h 6858000"/>
              <a:gd name="connsiteX37" fmla="*/ 4921426 w 4992864"/>
              <a:gd name="connsiteY37" fmla="*/ 1743075 h 6858000"/>
              <a:gd name="connsiteX38" fmla="*/ 4940476 w 4992864"/>
              <a:gd name="connsiteY38" fmla="*/ 1782762 h 6858000"/>
              <a:gd name="connsiteX39" fmla="*/ 4956351 w 4992864"/>
              <a:gd name="connsiteY39" fmla="*/ 1824037 h 6858000"/>
              <a:gd name="connsiteX40" fmla="*/ 4970639 w 4992864"/>
              <a:gd name="connsiteY40" fmla="*/ 1870075 h 6858000"/>
              <a:gd name="connsiteX41" fmla="*/ 4981751 w 4992864"/>
              <a:gd name="connsiteY41" fmla="*/ 1922462 h 6858000"/>
              <a:gd name="connsiteX42" fmla="*/ 4989689 w 4992864"/>
              <a:gd name="connsiteY42" fmla="*/ 1982787 h 6858000"/>
              <a:gd name="connsiteX43" fmla="*/ 4992864 w 4992864"/>
              <a:gd name="connsiteY43" fmla="*/ 2051050 h 6858000"/>
              <a:gd name="connsiteX44" fmla="*/ 4989689 w 4992864"/>
              <a:gd name="connsiteY44" fmla="*/ 2119312 h 6858000"/>
              <a:gd name="connsiteX45" fmla="*/ 4981751 w 4992864"/>
              <a:gd name="connsiteY45" fmla="*/ 2179637 h 6858000"/>
              <a:gd name="connsiteX46" fmla="*/ 4970639 w 4992864"/>
              <a:gd name="connsiteY46" fmla="*/ 2232025 h 6858000"/>
              <a:gd name="connsiteX47" fmla="*/ 4956351 w 4992864"/>
              <a:gd name="connsiteY47" fmla="*/ 2278062 h 6858000"/>
              <a:gd name="connsiteX48" fmla="*/ 4940476 w 4992864"/>
              <a:gd name="connsiteY48" fmla="*/ 2319337 h 6858000"/>
              <a:gd name="connsiteX49" fmla="*/ 4921426 w 4992864"/>
              <a:gd name="connsiteY49" fmla="*/ 2359025 h 6858000"/>
              <a:gd name="connsiteX50" fmla="*/ 4902376 w 4992864"/>
              <a:gd name="connsiteY50" fmla="*/ 2395537 h 6858000"/>
              <a:gd name="connsiteX51" fmla="*/ 4883326 w 4992864"/>
              <a:gd name="connsiteY51" fmla="*/ 2433637 h 6858000"/>
              <a:gd name="connsiteX52" fmla="*/ 4865864 w 4992864"/>
              <a:gd name="connsiteY52" fmla="*/ 2471737 h 6858000"/>
              <a:gd name="connsiteX53" fmla="*/ 4848401 w 4992864"/>
              <a:gd name="connsiteY53" fmla="*/ 2513012 h 6858000"/>
              <a:gd name="connsiteX54" fmla="*/ 4834114 w 4992864"/>
              <a:gd name="connsiteY54" fmla="*/ 2560637 h 6858000"/>
              <a:gd name="connsiteX55" fmla="*/ 4824589 w 4992864"/>
              <a:gd name="connsiteY55" fmla="*/ 2613025 h 6858000"/>
              <a:gd name="connsiteX56" fmla="*/ 4815064 w 4992864"/>
              <a:gd name="connsiteY56" fmla="*/ 2671762 h 6858000"/>
              <a:gd name="connsiteX57" fmla="*/ 4813476 w 4992864"/>
              <a:gd name="connsiteY57" fmla="*/ 2741612 h 6858000"/>
              <a:gd name="connsiteX58" fmla="*/ 4815064 w 4992864"/>
              <a:gd name="connsiteY58" fmla="*/ 2809875 h 6858000"/>
              <a:gd name="connsiteX59" fmla="*/ 4824589 w 4992864"/>
              <a:gd name="connsiteY59" fmla="*/ 2868612 h 6858000"/>
              <a:gd name="connsiteX60" fmla="*/ 4834114 w 4992864"/>
              <a:gd name="connsiteY60" fmla="*/ 2922587 h 6858000"/>
              <a:gd name="connsiteX61" fmla="*/ 4848401 w 4992864"/>
              <a:gd name="connsiteY61" fmla="*/ 2967037 h 6858000"/>
              <a:gd name="connsiteX62" fmla="*/ 4865864 w 4992864"/>
              <a:gd name="connsiteY62" fmla="*/ 3009900 h 6858000"/>
              <a:gd name="connsiteX63" fmla="*/ 4883326 w 4992864"/>
              <a:gd name="connsiteY63" fmla="*/ 3046412 h 6858000"/>
              <a:gd name="connsiteX64" fmla="*/ 4902376 w 4992864"/>
              <a:gd name="connsiteY64" fmla="*/ 3084512 h 6858000"/>
              <a:gd name="connsiteX65" fmla="*/ 4921426 w 4992864"/>
              <a:gd name="connsiteY65" fmla="*/ 3121025 h 6858000"/>
              <a:gd name="connsiteX66" fmla="*/ 4940476 w 4992864"/>
              <a:gd name="connsiteY66" fmla="*/ 3160712 h 6858000"/>
              <a:gd name="connsiteX67" fmla="*/ 4956351 w 4992864"/>
              <a:gd name="connsiteY67" fmla="*/ 3201987 h 6858000"/>
              <a:gd name="connsiteX68" fmla="*/ 4970639 w 4992864"/>
              <a:gd name="connsiteY68" fmla="*/ 3248025 h 6858000"/>
              <a:gd name="connsiteX69" fmla="*/ 4981751 w 4992864"/>
              <a:gd name="connsiteY69" fmla="*/ 3300412 h 6858000"/>
              <a:gd name="connsiteX70" fmla="*/ 4989689 w 4992864"/>
              <a:gd name="connsiteY70" fmla="*/ 3360737 h 6858000"/>
              <a:gd name="connsiteX71" fmla="*/ 4992864 w 4992864"/>
              <a:gd name="connsiteY71" fmla="*/ 3427412 h 6858000"/>
              <a:gd name="connsiteX72" fmla="*/ 4989689 w 4992864"/>
              <a:gd name="connsiteY72" fmla="*/ 3497262 h 6858000"/>
              <a:gd name="connsiteX73" fmla="*/ 4981751 w 4992864"/>
              <a:gd name="connsiteY73" fmla="*/ 3557587 h 6858000"/>
              <a:gd name="connsiteX74" fmla="*/ 4970639 w 4992864"/>
              <a:gd name="connsiteY74" fmla="*/ 3609975 h 6858000"/>
              <a:gd name="connsiteX75" fmla="*/ 4956351 w 4992864"/>
              <a:gd name="connsiteY75" fmla="*/ 3656012 h 6858000"/>
              <a:gd name="connsiteX76" fmla="*/ 4940476 w 4992864"/>
              <a:gd name="connsiteY76" fmla="*/ 3697287 h 6858000"/>
              <a:gd name="connsiteX77" fmla="*/ 4921426 w 4992864"/>
              <a:gd name="connsiteY77" fmla="*/ 3736975 h 6858000"/>
              <a:gd name="connsiteX78" fmla="*/ 4883326 w 4992864"/>
              <a:gd name="connsiteY78" fmla="*/ 3811587 h 6858000"/>
              <a:gd name="connsiteX79" fmla="*/ 4865864 w 4992864"/>
              <a:gd name="connsiteY79" fmla="*/ 3848100 h 6858000"/>
              <a:gd name="connsiteX80" fmla="*/ 4848401 w 4992864"/>
              <a:gd name="connsiteY80" fmla="*/ 3890962 h 6858000"/>
              <a:gd name="connsiteX81" fmla="*/ 4834114 w 4992864"/>
              <a:gd name="connsiteY81" fmla="*/ 3935412 h 6858000"/>
              <a:gd name="connsiteX82" fmla="*/ 4824589 w 4992864"/>
              <a:gd name="connsiteY82" fmla="*/ 3987800 h 6858000"/>
              <a:gd name="connsiteX83" fmla="*/ 4815064 w 4992864"/>
              <a:gd name="connsiteY83" fmla="*/ 4048125 h 6858000"/>
              <a:gd name="connsiteX84" fmla="*/ 4813476 w 4992864"/>
              <a:gd name="connsiteY84" fmla="*/ 4116387 h 6858000"/>
              <a:gd name="connsiteX85" fmla="*/ 4815064 w 4992864"/>
              <a:gd name="connsiteY85" fmla="*/ 4186237 h 6858000"/>
              <a:gd name="connsiteX86" fmla="*/ 4824589 w 4992864"/>
              <a:gd name="connsiteY86" fmla="*/ 4244975 h 6858000"/>
              <a:gd name="connsiteX87" fmla="*/ 4834114 w 4992864"/>
              <a:gd name="connsiteY87" fmla="*/ 4297362 h 6858000"/>
              <a:gd name="connsiteX88" fmla="*/ 4848401 w 4992864"/>
              <a:gd name="connsiteY88" fmla="*/ 4343400 h 6858000"/>
              <a:gd name="connsiteX89" fmla="*/ 4865864 w 4992864"/>
              <a:gd name="connsiteY89" fmla="*/ 4386262 h 6858000"/>
              <a:gd name="connsiteX90" fmla="*/ 4883326 w 4992864"/>
              <a:gd name="connsiteY90" fmla="*/ 4424362 h 6858000"/>
              <a:gd name="connsiteX91" fmla="*/ 4921426 w 4992864"/>
              <a:gd name="connsiteY91" fmla="*/ 4498975 h 6858000"/>
              <a:gd name="connsiteX92" fmla="*/ 4940476 w 4992864"/>
              <a:gd name="connsiteY92" fmla="*/ 4537075 h 6858000"/>
              <a:gd name="connsiteX93" fmla="*/ 4956351 w 4992864"/>
              <a:gd name="connsiteY93" fmla="*/ 4579937 h 6858000"/>
              <a:gd name="connsiteX94" fmla="*/ 4970639 w 4992864"/>
              <a:gd name="connsiteY94" fmla="*/ 4625975 h 6858000"/>
              <a:gd name="connsiteX95" fmla="*/ 4981751 w 4992864"/>
              <a:gd name="connsiteY95" fmla="*/ 4678362 h 6858000"/>
              <a:gd name="connsiteX96" fmla="*/ 4989689 w 4992864"/>
              <a:gd name="connsiteY96" fmla="*/ 4738687 h 6858000"/>
              <a:gd name="connsiteX97" fmla="*/ 4992864 w 4992864"/>
              <a:gd name="connsiteY97" fmla="*/ 4806950 h 6858000"/>
              <a:gd name="connsiteX98" fmla="*/ 4989689 w 4992864"/>
              <a:gd name="connsiteY98" fmla="*/ 4875212 h 6858000"/>
              <a:gd name="connsiteX99" fmla="*/ 4981751 w 4992864"/>
              <a:gd name="connsiteY99" fmla="*/ 4935537 h 6858000"/>
              <a:gd name="connsiteX100" fmla="*/ 4970639 w 4992864"/>
              <a:gd name="connsiteY100" fmla="*/ 4987925 h 6858000"/>
              <a:gd name="connsiteX101" fmla="*/ 4956351 w 4992864"/>
              <a:gd name="connsiteY101" fmla="*/ 5033962 h 6858000"/>
              <a:gd name="connsiteX102" fmla="*/ 4940476 w 4992864"/>
              <a:gd name="connsiteY102" fmla="*/ 5075237 h 6858000"/>
              <a:gd name="connsiteX103" fmla="*/ 4921426 w 4992864"/>
              <a:gd name="connsiteY103" fmla="*/ 5114925 h 6858000"/>
              <a:gd name="connsiteX104" fmla="*/ 4902376 w 4992864"/>
              <a:gd name="connsiteY104" fmla="*/ 5149850 h 6858000"/>
              <a:gd name="connsiteX105" fmla="*/ 4883326 w 4992864"/>
              <a:gd name="connsiteY105" fmla="*/ 5186362 h 6858000"/>
              <a:gd name="connsiteX106" fmla="*/ 4865864 w 4992864"/>
              <a:gd name="connsiteY106" fmla="*/ 5226050 h 6858000"/>
              <a:gd name="connsiteX107" fmla="*/ 4848401 w 4992864"/>
              <a:gd name="connsiteY107" fmla="*/ 5268912 h 6858000"/>
              <a:gd name="connsiteX108" fmla="*/ 4834114 w 4992864"/>
              <a:gd name="connsiteY108" fmla="*/ 5313362 h 6858000"/>
              <a:gd name="connsiteX109" fmla="*/ 4824589 w 4992864"/>
              <a:gd name="connsiteY109" fmla="*/ 5365750 h 6858000"/>
              <a:gd name="connsiteX110" fmla="*/ 4815064 w 4992864"/>
              <a:gd name="connsiteY110" fmla="*/ 5426075 h 6858000"/>
              <a:gd name="connsiteX111" fmla="*/ 4813476 w 4992864"/>
              <a:gd name="connsiteY111" fmla="*/ 5494337 h 6858000"/>
              <a:gd name="connsiteX112" fmla="*/ 4815064 w 4992864"/>
              <a:gd name="connsiteY112" fmla="*/ 5562600 h 6858000"/>
              <a:gd name="connsiteX113" fmla="*/ 4824589 w 4992864"/>
              <a:gd name="connsiteY113" fmla="*/ 5622925 h 6858000"/>
              <a:gd name="connsiteX114" fmla="*/ 4834114 w 4992864"/>
              <a:gd name="connsiteY114" fmla="*/ 5675312 h 6858000"/>
              <a:gd name="connsiteX115" fmla="*/ 4848401 w 4992864"/>
              <a:gd name="connsiteY115" fmla="*/ 5721350 h 6858000"/>
              <a:gd name="connsiteX116" fmla="*/ 4865864 w 4992864"/>
              <a:gd name="connsiteY116" fmla="*/ 5762625 h 6858000"/>
              <a:gd name="connsiteX117" fmla="*/ 4883326 w 4992864"/>
              <a:gd name="connsiteY117" fmla="*/ 5802312 h 6858000"/>
              <a:gd name="connsiteX118" fmla="*/ 4902376 w 4992864"/>
              <a:gd name="connsiteY118" fmla="*/ 5840412 h 6858000"/>
              <a:gd name="connsiteX119" fmla="*/ 4921426 w 4992864"/>
              <a:gd name="connsiteY119" fmla="*/ 5876925 h 6858000"/>
              <a:gd name="connsiteX120" fmla="*/ 4940476 w 4992864"/>
              <a:gd name="connsiteY120" fmla="*/ 5915025 h 6858000"/>
              <a:gd name="connsiteX121" fmla="*/ 4956351 w 4992864"/>
              <a:gd name="connsiteY121" fmla="*/ 5956300 h 6858000"/>
              <a:gd name="connsiteX122" fmla="*/ 4970639 w 4992864"/>
              <a:gd name="connsiteY122" fmla="*/ 6003925 h 6858000"/>
              <a:gd name="connsiteX123" fmla="*/ 4981751 w 4992864"/>
              <a:gd name="connsiteY123" fmla="*/ 6056312 h 6858000"/>
              <a:gd name="connsiteX124" fmla="*/ 4989689 w 4992864"/>
              <a:gd name="connsiteY124" fmla="*/ 6113462 h 6858000"/>
              <a:gd name="connsiteX125" fmla="*/ 4992864 w 4992864"/>
              <a:gd name="connsiteY125" fmla="*/ 6183312 h 6858000"/>
              <a:gd name="connsiteX126" fmla="*/ 4989689 w 4992864"/>
              <a:gd name="connsiteY126" fmla="*/ 6251575 h 6858000"/>
              <a:gd name="connsiteX127" fmla="*/ 4981751 w 4992864"/>
              <a:gd name="connsiteY127" fmla="*/ 6311900 h 6858000"/>
              <a:gd name="connsiteX128" fmla="*/ 4970639 w 4992864"/>
              <a:gd name="connsiteY128" fmla="*/ 6361112 h 6858000"/>
              <a:gd name="connsiteX129" fmla="*/ 4956351 w 4992864"/>
              <a:gd name="connsiteY129" fmla="*/ 6407150 h 6858000"/>
              <a:gd name="connsiteX130" fmla="*/ 4940476 w 4992864"/>
              <a:gd name="connsiteY130" fmla="*/ 6448425 h 6858000"/>
              <a:gd name="connsiteX131" fmla="*/ 4923014 w 4992864"/>
              <a:gd name="connsiteY131" fmla="*/ 6488112 h 6858000"/>
              <a:gd name="connsiteX132" fmla="*/ 4905551 w 4992864"/>
              <a:gd name="connsiteY132" fmla="*/ 6523037 h 6858000"/>
              <a:gd name="connsiteX133" fmla="*/ 4886501 w 4992864"/>
              <a:gd name="connsiteY133" fmla="*/ 6561137 h 6858000"/>
              <a:gd name="connsiteX134" fmla="*/ 4867451 w 4992864"/>
              <a:gd name="connsiteY134" fmla="*/ 6597650 h 6858000"/>
              <a:gd name="connsiteX135" fmla="*/ 4851576 w 4992864"/>
              <a:gd name="connsiteY135" fmla="*/ 6640512 h 6858000"/>
              <a:gd name="connsiteX136" fmla="*/ 4835701 w 4992864"/>
              <a:gd name="connsiteY136" fmla="*/ 6683375 h 6858000"/>
              <a:gd name="connsiteX137" fmla="*/ 4826176 w 4992864"/>
              <a:gd name="connsiteY137" fmla="*/ 6735762 h 6858000"/>
              <a:gd name="connsiteX138" fmla="*/ 4818239 w 4992864"/>
              <a:gd name="connsiteY138" fmla="*/ 6791325 h 6858000"/>
              <a:gd name="connsiteX139" fmla="*/ 4813476 w 4992864"/>
              <a:gd name="connsiteY139" fmla="*/ 6858000 h 6858000"/>
              <a:gd name="connsiteX140" fmla="*/ 0 w 499286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992864" h="6858000">
                <a:moveTo>
                  <a:pt x="0" y="0"/>
                </a:moveTo>
                <a:lnTo>
                  <a:pt x="4813476" y="0"/>
                </a:lnTo>
                <a:lnTo>
                  <a:pt x="4818239" y="66675"/>
                </a:lnTo>
                <a:lnTo>
                  <a:pt x="4826176" y="122237"/>
                </a:lnTo>
                <a:lnTo>
                  <a:pt x="4835701" y="174625"/>
                </a:lnTo>
                <a:lnTo>
                  <a:pt x="4851576" y="217487"/>
                </a:lnTo>
                <a:lnTo>
                  <a:pt x="4867451" y="260350"/>
                </a:lnTo>
                <a:lnTo>
                  <a:pt x="4886501" y="296862"/>
                </a:lnTo>
                <a:lnTo>
                  <a:pt x="4905551" y="334962"/>
                </a:lnTo>
                <a:lnTo>
                  <a:pt x="4923014" y="369887"/>
                </a:lnTo>
                <a:lnTo>
                  <a:pt x="4940476" y="409575"/>
                </a:lnTo>
                <a:lnTo>
                  <a:pt x="4956351" y="450850"/>
                </a:lnTo>
                <a:lnTo>
                  <a:pt x="4970639" y="496887"/>
                </a:lnTo>
                <a:lnTo>
                  <a:pt x="4981751" y="546100"/>
                </a:lnTo>
                <a:lnTo>
                  <a:pt x="4989689" y="606425"/>
                </a:lnTo>
                <a:lnTo>
                  <a:pt x="4992864" y="673100"/>
                </a:lnTo>
                <a:lnTo>
                  <a:pt x="4989689" y="744537"/>
                </a:lnTo>
                <a:lnTo>
                  <a:pt x="4981751" y="801687"/>
                </a:lnTo>
                <a:lnTo>
                  <a:pt x="4970639" y="854075"/>
                </a:lnTo>
                <a:lnTo>
                  <a:pt x="4956351" y="901700"/>
                </a:lnTo>
                <a:lnTo>
                  <a:pt x="4940476" y="942975"/>
                </a:lnTo>
                <a:lnTo>
                  <a:pt x="4921426" y="981075"/>
                </a:lnTo>
                <a:lnTo>
                  <a:pt x="4902376" y="1017587"/>
                </a:lnTo>
                <a:lnTo>
                  <a:pt x="4883326" y="1055687"/>
                </a:lnTo>
                <a:lnTo>
                  <a:pt x="4865864" y="1095375"/>
                </a:lnTo>
                <a:lnTo>
                  <a:pt x="4848401" y="1136650"/>
                </a:lnTo>
                <a:lnTo>
                  <a:pt x="4834114" y="1182687"/>
                </a:lnTo>
                <a:lnTo>
                  <a:pt x="4824589" y="1235075"/>
                </a:lnTo>
                <a:lnTo>
                  <a:pt x="4815064" y="1295400"/>
                </a:lnTo>
                <a:lnTo>
                  <a:pt x="4813476" y="1363662"/>
                </a:lnTo>
                <a:lnTo>
                  <a:pt x="4815064" y="1431925"/>
                </a:lnTo>
                <a:lnTo>
                  <a:pt x="4824589" y="1492250"/>
                </a:lnTo>
                <a:lnTo>
                  <a:pt x="4834114" y="1544637"/>
                </a:lnTo>
                <a:lnTo>
                  <a:pt x="4848401" y="1589087"/>
                </a:lnTo>
                <a:lnTo>
                  <a:pt x="4865864" y="1631950"/>
                </a:lnTo>
                <a:lnTo>
                  <a:pt x="4883326" y="1671637"/>
                </a:lnTo>
                <a:lnTo>
                  <a:pt x="4902376" y="1708150"/>
                </a:lnTo>
                <a:lnTo>
                  <a:pt x="4921426" y="1743075"/>
                </a:lnTo>
                <a:lnTo>
                  <a:pt x="4940476" y="1782762"/>
                </a:lnTo>
                <a:lnTo>
                  <a:pt x="4956351" y="1824037"/>
                </a:lnTo>
                <a:lnTo>
                  <a:pt x="4970639" y="1870075"/>
                </a:lnTo>
                <a:lnTo>
                  <a:pt x="4981751" y="1922462"/>
                </a:lnTo>
                <a:lnTo>
                  <a:pt x="4989689" y="1982787"/>
                </a:lnTo>
                <a:lnTo>
                  <a:pt x="4992864" y="2051050"/>
                </a:lnTo>
                <a:lnTo>
                  <a:pt x="4989689" y="2119312"/>
                </a:lnTo>
                <a:lnTo>
                  <a:pt x="4981751" y="2179637"/>
                </a:lnTo>
                <a:lnTo>
                  <a:pt x="4970639" y="2232025"/>
                </a:lnTo>
                <a:lnTo>
                  <a:pt x="4956351" y="2278062"/>
                </a:lnTo>
                <a:lnTo>
                  <a:pt x="4940476" y="2319337"/>
                </a:lnTo>
                <a:lnTo>
                  <a:pt x="4921426" y="2359025"/>
                </a:lnTo>
                <a:lnTo>
                  <a:pt x="4902376" y="2395537"/>
                </a:lnTo>
                <a:lnTo>
                  <a:pt x="4883326" y="2433637"/>
                </a:lnTo>
                <a:lnTo>
                  <a:pt x="4865864" y="2471737"/>
                </a:lnTo>
                <a:lnTo>
                  <a:pt x="4848401" y="2513012"/>
                </a:lnTo>
                <a:lnTo>
                  <a:pt x="4834114" y="2560637"/>
                </a:lnTo>
                <a:lnTo>
                  <a:pt x="4824589" y="2613025"/>
                </a:lnTo>
                <a:lnTo>
                  <a:pt x="4815064" y="2671762"/>
                </a:lnTo>
                <a:lnTo>
                  <a:pt x="4813476" y="2741612"/>
                </a:lnTo>
                <a:lnTo>
                  <a:pt x="4815064" y="2809875"/>
                </a:lnTo>
                <a:lnTo>
                  <a:pt x="4824589" y="2868612"/>
                </a:lnTo>
                <a:lnTo>
                  <a:pt x="4834114" y="2922587"/>
                </a:lnTo>
                <a:lnTo>
                  <a:pt x="4848401" y="2967037"/>
                </a:lnTo>
                <a:lnTo>
                  <a:pt x="4865864" y="3009900"/>
                </a:lnTo>
                <a:lnTo>
                  <a:pt x="4883326" y="3046412"/>
                </a:lnTo>
                <a:lnTo>
                  <a:pt x="4902376" y="3084512"/>
                </a:lnTo>
                <a:lnTo>
                  <a:pt x="4921426" y="3121025"/>
                </a:lnTo>
                <a:lnTo>
                  <a:pt x="4940476" y="3160712"/>
                </a:lnTo>
                <a:lnTo>
                  <a:pt x="4956351" y="3201987"/>
                </a:lnTo>
                <a:lnTo>
                  <a:pt x="4970639" y="3248025"/>
                </a:lnTo>
                <a:lnTo>
                  <a:pt x="4981751" y="3300412"/>
                </a:lnTo>
                <a:lnTo>
                  <a:pt x="4989689" y="3360737"/>
                </a:lnTo>
                <a:lnTo>
                  <a:pt x="4992864" y="3427412"/>
                </a:lnTo>
                <a:lnTo>
                  <a:pt x="4989689" y="3497262"/>
                </a:lnTo>
                <a:lnTo>
                  <a:pt x="4981751" y="3557587"/>
                </a:lnTo>
                <a:lnTo>
                  <a:pt x="4970639" y="3609975"/>
                </a:lnTo>
                <a:lnTo>
                  <a:pt x="4956351" y="3656012"/>
                </a:lnTo>
                <a:lnTo>
                  <a:pt x="4940476" y="3697287"/>
                </a:lnTo>
                <a:lnTo>
                  <a:pt x="4921426" y="3736975"/>
                </a:lnTo>
                <a:lnTo>
                  <a:pt x="4883326" y="3811587"/>
                </a:lnTo>
                <a:lnTo>
                  <a:pt x="4865864" y="3848100"/>
                </a:lnTo>
                <a:lnTo>
                  <a:pt x="4848401" y="3890962"/>
                </a:lnTo>
                <a:lnTo>
                  <a:pt x="4834114" y="3935412"/>
                </a:lnTo>
                <a:lnTo>
                  <a:pt x="4824589" y="3987800"/>
                </a:lnTo>
                <a:lnTo>
                  <a:pt x="4815064" y="4048125"/>
                </a:lnTo>
                <a:lnTo>
                  <a:pt x="4813476" y="4116387"/>
                </a:lnTo>
                <a:lnTo>
                  <a:pt x="4815064" y="4186237"/>
                </a:lnTo>
                <a:lnTo>
                  <a:pt x="4824589" y="4244975"/>
                </a:lnTo>
                <a:lnTo>
                  <a:pt x="4834114" y="4297362"/>
                </a:lnTo>
                <a:lnTo>
                  <a:pt x="4848401" y="4343400"/>
                </a:lnTo>
                <a:lnTo>
                  <a:pt x="4865864" y="4386262"/>
                </a:lnTo>
                <a:lnTo>
                  <a:pt x="4883326" y="4424362"/>
                </a:lnTo>
                <a:lnTo>
                  <a:pt x="4921426" y="4498975"/>
                </a:lnTo>
                <a:lnTo>
                  <a:pt x="4940476" y="4537075"/>
                </a:lnTo>
                <a:lnTo>
                  <a:pt x="4956351" y="4579937"/>
                </a:lnTo>
                <a:lnTo>
                  <a:pt x="4970639" y="4625975"/>
                </a:lnTo>
                <a:lnTo>
                  <a:pt x="4981751" y="4678362"/>
                </a:lnTo>
                <a:lnTo>
                  <a:pt x="4989689" y="4738687"/>
                </a:lnTo>
                <a:lnTo>
                  <a:pt x="4992864" y="4806950"/>
                </a:lnTo>
                <a:lnTo>
                  <a:pt x="4989689" y="4875212"/>
                </a:lnTo>
                <a:lnTo>
                  <a:pt x="4981751" y="4935537"/>
                </a:lnTo>
                <a:lnTo>
                  <a:pt x="4970639" y="4987925"/>
                </a:lnTo>
                <a:lnTo>
                  <a:pt x="4956351" y="5033962"/>
                </a:lnTo>
                <a:lnTo>
                  <a:pt x="4940476" y="5075237"/>
                </a:lnTo>
                <a:lnTo>
                  <a:pt x="4921426" y="5114925"/>
                </a:lnTo>
                <a:lnTo>
                  <a:pt x="4902376" y="5149850"/>
                </a:lnTo>
                <a:lnTo>
                  <a:pt x="4883326" y="5186362"/>
                </a:lnTo>
                <a:lnTo>
                  <a:pt x="4865864" y="5226050"/>
                </a:lnTo>
                <a:lnTo>
                  <a:pt x="4848401" y="5268912"/>
                </a:lnTo>
                <a:lnTo>
                  <a:pt x="4834114" y="5313362"/>
                </a:lnTo>
                <a:lnTo>
                  <a:pt x="4824589" y="5365750"/>
                </a:lnTo>
                <a:lnTo>
                  <a:pt x="4815064" y="5426075"/>
                </a:lnTo>
                <a:lnTo>
                  <a:pt x="4813476" y="5494337"/>
                </a:lnTo>
                <a:lnTo>
                  <a:pt x="4815064" y="5562600"/>
                </a:lnTo>
                <a:lnTo>
                  <a:pt x="4824589" y="5622925"/>
                </a:lnTo>
                <a:lnTo>
                  <a:pt x="4834114" y="5675312"/>
                </a:lnTo>
                <a:lnTo>
                  <a:pt x="4848401" y="5721350"/>
                </a:lnTo>
                <a:lnTo>
                  <a:pt x="4865864" y="5762625"/>
                </a:lnTo>
                <a:lnTo>
                  <a:pt x="4883326" y="5802312"/>
                </a:lnTo>
                <a:lnTo>
                  <a:pt x="4902376" y="5840412"/>
                </a:lnTo>
                <a:lnTo>
                  <a:pt x="4921426" y="5876925"/>
                </a:lnTo>
                <a:lnTo>
                  <a:pt x="4940476" y="5915025"/>
                </a:lnTo>
                <a:lnTo>
                  <a:pt x="4956351" y="5956300"/>
                </a:lnTo>
                <a:lnTo>
                  <a:pt x="4970639" y="6003925"/>
                </a:lnTo>
                <a:lnTo>
                  <a:pt x="4981751" y="6056312"/>
                </a:lnTo>
                <a:lnTo>
                  <a:pt x="4989689" y="6113462"/>
                </a:lnTo>
                <a:lnTo>
                  <a:pt x="4992864" y="6183312"/>
                </a:lnTo>
                <a:lnTo>
                  <a:pt x="4989689" y="6251575"/>
                </a:lnTo>
                <a:lnTo>
                  <a:pt x="4981751" y="6311900"/>
                </a:lnTo>
                <a:lnTo>
                  <a:pt x="4970639" y="6361112"/>
                </a:lnTo>
                <a:lnTo>
                  <a:pt x="4956351" y="6407150"/>
                </a:lnTo>
                <a:lnTo>
                  <a:pt x="4940476" y="6448425"/>
                </a:lnTo>
                <a:lnTo>
                  <a:pt x="4923014" y="6488112"/>
                </a:lnTo>
                <a:lnTo>
                  <a:pt x="4905551" y="6523037"/>
                </a:lnTo>
                <a:lnTo>
                  <a:pt x="4886501" y="6561137"/>
                </a:lnTo>
                <a:lnTo>
                  <a:pt x="4867451" y="6597650"/>
                </a:lnTo>
                <a:lnTo>
                  <a:pt x="4851576" y="6640512"/>
                </a:lnTo>
                <a:lnTo>
                  <a:pt x="4835701" y="6683375"/>
                </a:lnTo>
                <a:lnTo>
                  <a:pt x="4826176" y="6735762"/>
                </a:lnTo>
                <a:lnTo>
                  <a:pt x="4818239" y="6791325"/>
                </a:lnTo>
                <a:lnTo>
                  <a:pt x="481347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A404B689-D257-5B41-9D03-286302BD0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607" y="643464"/>
            <a:ext cx="4193676" cy="43748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000" spc="800" dirty="0" err="1"/>
              <a:t>COAp</a:t>
            </a:r>
            <a:r>
              <a:rPr lang="en-US" sz="5000" spc="800" dirty="0"/>
              <a:t> data collector</a:t>
            </a:r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E4A00E1E-2D20-CA45-BD25-04FBD888DA60}"/>
              </a:ext>
            </a:extLst>
          </p:cNvPr>
          <p:cNvSpPr/>
          <p:nvPr/>
        </p:nvSpPr>
        <p:spPr>
          <a:xfrm>
            <a:off x="1251679" y="2286001"/>
            <a:ext cx="3384330" cy="39408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</a:pPr>
            <a:endParaRPr 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9" name="Segnaposto contenuto 3">
            <a:extLst>
              <a:ext uri="{FF2B5EF4-FFF2-40B4-BE49-F238E27FC236}">
                <a16:creationId xmlns:a16="http://schemas.microsoft.com/office/drawing/2014/main" id="{AB28EFA1-B542-8F49-88F3-B8AC12870C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74694" y="264252"/>
            <a:ext cx="6313148" cy="5371210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21198BE8-9FB2-6240-B8FC-06A465550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3331" y="5766634"/>
            <a:ext cx="7000781" cy="920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03747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186</Words>
  <Application>Microsoft Macintosh PowerPoint</Application>
  <PresentationFormat>Widescreen</PresentationFormat>
  <Paragraphs>35</Paragraphs>
  <Slides>12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Arial</vt:lpstr>
      <vt:lpstr>Courier New</vt:lpstr>
      <vt:lpstr>Gill Sans MT</vt:lpstr>
      <vt:lpstr>Impact</vt:lpstr>
      <vt:lpstr>Badge</vt:lpstr>
      <vt:lpstr> M&amp;th  </vt:lpstr>
      <vt:lpstr>Application use case – smart home security</vt:lpstr>
      <vt:lpstr>REsources</vt:lpstr>
      <vt:lpstr>Architecture and protocol used</vt:lpstr>
      <vt:lpstr>Architecture and protocol used</vt:lpstr>
      <vt:lpstr>COAP sensors</vt:lpstr>
      <vt:lpstr>COAP sensors</vt:lpstr>
      <vt:lpstr>COAP resources</vt:lpstr>
      <vt:lpstr>COAp data collector</vt:lpstr>
      <vt:lpstr>COAP obs client</vt:lpstr>
      <vt:lpstr>COAP request client</vt:lpstr>
      <vt:lpstr>MeTh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M&amp;th  </dc:title>
  <dc:creator>spa</dc:creator>
  <cp:lastModifiedBy>Marco Zolin</cp:lastModifiedBy>
  <cp:revision>11</cp:revision>
  <dcterms:created xsi:type="dcterms:W3CDTF">2021-02-19T11:27:58Z</dcterms:created>
  <dcterms:modified xsi:type="dcterms:W3CDTF">2021-02-22T15:03:33Z</dcterms:modified>
</cp:coreProperties>
</file>